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4"/>
  </p:notesMasterIdLst>
  <p:sldIdLst>
    <p:sldId id="256" r:id="rId2"/>
    <p:sldId id="279" r:id="rId3"/>
    <p:sldId id="259" r:id="rId4"/>
    <p:sldId id="268" r:id="rId5"/>
    <p:sldId id="261" r:id="rId6"/>
    <p:sldId id="307" r:id="rId7"/>
    <p:sldId id="309" r:id="rId8"/>
    <p:sldId id="260" r:id="rId9"/>
    <p:sldId id="305" r:id="rId10"/>
    <p:sldId id="266" r:id="rId11"/>
    <p:sldId id="275" r:id="rId12"/>
    <p:sldId id="306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Barlow SemiBold" panose="020B0604020202020204" charset="0"/>
      <p:regular r:id="rId19"/>
      <p:bold r:id="rId20"/>
      <p:italic r:id="rId21"/>
      <p:boldItalic r:id="rId22"/>
    </p:embeddedFont>
    <p:embeddedFont>
      <p:font typeface="Barlow ExtraBold" panose="020B0604020202020204" charset="0"/>
      <p:bold r:id="rId23"/>
      <p:boldItalic r:id="rId24"/>
    </p:embeddedFont>
    <p:embeddedFont>
      <p:font typeface="Bebas Neu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A7D4B5"/>
    <a:srgbClr val="38CAAE"/>
    <a:srgbClr val="A4EA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7A7913-61D9-483A-B58E-D2F38509A5A5}">
  <a:tblStyle styleId="{6A7A7913-61D9-483A-B58E-D2F38509A5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8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10b687a8bd6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10b687a8bd6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10b687a8bd6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10b687a8bd6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05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108d3a5fa96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108d3a5fa96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https://www.ynet.co.il/health/article/hyidzmojy</a:t>
            </a:r>
            <a:r>
              <a:rPr lang="en-US" baseline="0" dirty="0"/>
              <a:t> </a:t>
            </a:r>
            <a:r>
              <a:rPr lang="en-US" baseline="0" dirty="0" smtClean="0"/>
              <a:t>-according to 2019 and 2020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10bacd69da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10bacd69da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10b687a8bd6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10b687a8bd6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10b687a8bd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10b687a8bd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08d3a5fa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08d3a5fa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10b687a8bd6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10b687a8bd6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10beff28fb0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10beff28fb0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108d411f6e7_2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108d411f6e7_2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57422" y="3305169"/>
            <a:ext cx="2994384" cy="1966891"/>
            <a:chOff x="3117650" y="1315850"/>
            <a:chExt cx="5628541" cy="3697164"/>
          </a:xfrm>
        </p:grpSpPr>
        <p:sp>
          <p:nvSpPr>
            <p:cNvPr id="10" name="Google Shape;10;p2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 rot="10800000">
            <a:off x="-81812" y="228263"/>
            <a:ext cx="2145900" cy="164075"/>
            <a:chOff x="7042888" y="256838"/>
            <a:chExt cx="2145900" cy="164075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" name="Google Shape;16;p2"/>
          <p:cNvSpPr/>
          <p:nvPr/>
        </p:nvSpPr>
        <p:spPr>
          <a:xfrm>
            <a:off x="7292175" y="-571825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 rot="-5400000">
            <a:off x="8038050" y="3777738"/>
            <a:ext cx="332000" cy="2145900"/>
            <a:chOff x="7857075" y="327863"/>
            <a:chExt cx="332000" cy="2145900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" name="Google Shape;22;p2"/>
          <p:cNvGrpSpPr/>
          <p:nvPr/>
        </p:nvGrpSpPr>
        <p:grpSpPr>
          <a:xfrm>
            <a:off x="715100" y="4399100"/>
            <a:ext cx="847900" cy="209400"/>
            <a:chOff x="715100" y="4399100"/>
            <a:chExt cx="847900" cy="209400"/>
          </a:xfrm>
        </p:grpSpPr>
        <p:sp>
          <p:nvSpPr>
            <p:cNvPr id="23" name="Google Shape;23;p2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 txBox="1">
            <a:spLocks noGrp="1"/>
          </p:cNvSpPr>
          <p:nvPr>
            <p:ph type="ctrTitle"/>
          </p:nvPr>
        </p:nvSpPr>
        <p:spPr>
          <a:xfrm>
            <a:off x="1232675" y="1092988"/>
            <a:ext cx="4857000" cy="24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ubTitle" idx="1"/>
          </p:nvPr>
        </p:nvSpPr>
        <p:spPr>
          <a:xfrm>
            <a:off x="1232675" y="3641000"/>
            <a:ext cx="4857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381749" y="455703"/>
            <a:ext cx="1625567" cy="664801"/>
          </a:xfrm>
          <a:custGeom>
            <a:avLst/>
            <a:gdLst/>
            <a:ahLst/>
            <a:cxnLst/>
            <a:rect l="l" t="t" r="r" b="b"/>
            <a:pathLst>
              <a:path w="25721" h="10519" extrusionOk="0">
                <a:moveTo>
                  <a:pt x="11975" y="0"/>
                </a:moveTo>
                <a:cubicBezTo>
                  <a:pt x="9285" y="0"/>
                  <a:pt x="7101" y="2184"/>
                  <a:pt x="7101" y="4878"/>
                </a:cubicBezTo>
                <a:cubicBezTo>
                  <a:pt x="7101" y="5019"/>
                  <a:pt x="7111" y="5162"/>
                  <a:pt x="7124" y="5304"/>
                </a:cubicBezTo>
                <a:cubicBezTo>
                  <a:pt x="6622" y="5162"/>
                  <a:pt x="6099" y="5082"/>
                  <a:pt x="5553" y="5082"/>
                </a:cubicBezTo>
                <a:cubicBezTo>
                  <a:pt x="3591" y="5082"/>
                  <a:pt x="1860" y="6080"/>
                  <a:pt x="839" y="7594"/>
                </a:cubicBezTo>
                <a:cubicBezTo>
                  <a:pt x="1" y="8841"/>
                  <a:pt x="923" y="10519"/>
                  <a:pt x="2428" y="10519"/>
                </a:cubicBezTo>
                <a:lnTo>
                  <a:pt x="23155" y="10519"/>
                </a:lnTo>
                <a:cubicBezTo>
                  <a:pt x="25592" y="10519"/>
                  <a:pt x="25720" y="6893"/>
                  <a:pt x="23288" y="6737"/>
                </a:cubicBezTo>
                <a:cubicBezTo>
                  <a:pt x="23266" y="6737"/>
                  <a:pt x="23244" y="6737"/>
                  <a:pt x="23222" y="6733"/>
                </a:cubicBezTo>
                <a:lnTo>
                  <a:pt x="23222" y="6688"/>
                </a:lnTo>
                <a:cubicBezTo>
                  <a:pt x="23222" y="4097"/>
                  <a:pt x="21119" y="1997"/>
                  <a:pt x="18526" y="1997"/>
                </a:cubicBezTo>
                <a:cubicBezTo>
                  <a:pt x="17710" y="1997"/>
                  <a:pt x="16942" y="2206"/>
                  <a:pt x="16272" y="2569"/>
                </a:cubicBezTo>
                <a:cubicBezTo>
                  <a:pt x="15451" y="1043"/>
                  <a:pt x="13835" y="0"/>
                  <a:pt x="119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3390531" y="422008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23"/>
          <p:cNvSpPr txBox="1">
            <a:spLocks noGrp="1"/>
          </p:cNvSpPr>
          <p:nvPr>
            <p:ph type="title"/>
          </p:nvPr>
        </p:nvSpPr>
        <p:spPr>
          <a:xfrm>
            <a:off x="1312700" y="15314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2" name="Google Shape;592;p23"/>
          <p:cNvSpPr txBox="1">
            <a:spLocks noGrp="1"/>
          </p:cNvSpPr>
          <p:nvPr>
            <p:ph type="subTitle" idx="1"/>
          </p:nvPr>
        </p:nvSpPr>
        <p:spPr>
          <a:xfrm>
            <a:off x="1312700" y="20417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23"/>
          <p:cNvSpPr txBox="1">
            <a:spLocks noGrp="1"/>
          </p:cNvSpPr>
          <p:nvPr>
            <p:ph type="title" idx="2"/>
          </p:nvPr>
        </p:nvSpPr>
        <p:spPr>
          <a:xfrm>
            <a:off x="3958226" y="15314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4" name="Google Shape;594;p23"/>
          <p:cNvSpPr txBox="1">
            <a:spLocks noGrp="1"/>
          </p:cNvSpPr>
          <p:nvPr>
            <p:ph type="subTitle" idx="3"/>
          </p:nvPr>
        </p:nvSpPr>
        <p:spPr>
          <a:xfrm>
            <a:off x="3958226" y="20417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23"/>
          <p:cNvSpPr txBox="1">
            <a:spLocks noGrp="1"/>
          </p:cNvSpPr>
          <p:nvPr>
            <p:ph type="title" idx="4"/>
          </p:nvPr>
        </p:nvSpPr>
        <p:spPr>
          <a:xfrm>
            <a:off x="1312700" y="29648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6" name="Google Shape;596;p23"/>
          <p:cNvSpPr txBox="1">
            <a:spLocks noGrp="1"/>
          </p:cNvSpPr>
          <p:nvPr>
            <p:ph type="subTitle" idx="5"/>
          </p:nvPr>
        </p:nvSpPr>
        <p:spPr>
          <a:xfrm>
            <a:off x="1312700" y="34751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23"/>
          <p:cNvSpPr txBox="1">
            <a:spLocks noGrp="1"/>
          </p:cNvSpPr>
          <p:nvPr>
            <p:ph type="title" idx="6"/>
          </p:nvPr>
        </p:nvSpPr>
        <p:spPr>
          <a:xfrm>
            <a:off x="3958226" y="29648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8" name="Google Shape;598;p23"/>
          <p:cNvSpPr txBox="1">
            <a:spLocks noGrp="1"/>
          </p:cNvSpPr>
          <p:nvPr>
            <p:ph type="subTitle" idx="7"/>
          </p:nvPr>
        </p:nvSpPr>
        <p:spPr>
          <a:xfrm>
            <a:off x="3958226" y="34751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23"/>
          <p:cNvSpPr txBox="1">
            <a:spLocks noGrp="1"/>
          </p:cNvSpPr>
          <p:nvPr>
            <p:ph type="title" idx="8"/>
          </p:nvPr>
        </p:nvSpPr>
        <p:spPr>
          <a:xfrm>
            <a:off x="6603758" y="15314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0" name="Google Shape;600;p23"/>
          <p:cNvSpPr txBox="1">
            <a:spLocks noGrp="1"/>
          </p:cNvSpPr>
          <p:nvPr>
            <p:ph type="subTitle" idx="9"/>
          </p:nvPr>
        </p:nvSpPr>
        <p:spPr>
          <a:xfrm>
            <a:off x="6603758" y="20417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23"/>
          <p:cNvSpPr txBox="1">
            <a:spLocks noGrp="1"/>
          </p:cNvSpPr>
          <p:nvPr>
            <p:ph type="title" idx="13"/>
          </p:nvPr>
        </p:nvSpPr>
        <p:spPr>
          <a:xfrm>
            <a:off x="6603758" y="2964800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2" name="Google Shape;602;p23"/>
          <p:cNvSpPr txBox="1">
            <a:spLocks noGrp="1"/>
          </p:cNvSpPr>
          <p:nvPr>
            <p:ph type="subTitle" idx="14"/>
          </p:nvPr>
        </p:nvSpPr>
        <p:spPr>
          <a:xfrm>
            <a:off x="6603758" y="3475125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2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grpSp>
        <p:nvGrpSpPr>
          <p:cNvPr id="604" name="Google Shape;604;p23"/>
          <p:cNvGrpSpPr/>
          <p:nvPr/>
        </p:nvGrpSpPr>
        <p:grpSpPr>
          <a:xfrm>
            <a:off x="-1113535" y="4455944"/>
            <a:ext cx="2994384" cy="1966891"/>
            <a:chOff x="3117650" y="1315850"/>
            <a:chExt cx="5628541" cy="3697164"/>
          </a:xfrm>
        </p:grpSpPr>
        <p:sp>
          <p:nvSpPr>
            <p:cNvPr id="605" name="Google Shape;605;p23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3"/>
          <p:cNvGrpSpPr/>
          <p:nvPr/>
        </p:nvGrpSpPr>
        <p:grpSpPr>
          <a:xfrm>
            <a:off x="7849225" y="-176837"/>
            <a:ext cx="1159347" cy="569221"/>
            <a:chOff x="7793738" y="250388"/>
            <a:chExt cx="1159347" cy="569221"/>
          </a:xfrm>
        </p:grpSpPr>
        <p:sp>
          <p:nvSpPr>
            <p:cNvPr id="608" name="Google Shape;608;p23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3"/>
          <p:cNvGrpSpPr/>
          <p:nvPr/>
        </p:nvGrpSpPr>
        <p:grpSpPr>
          <a:xfrm flipH="1">
            <a:off x="157075" y="4775263"/>
            <a:ext cx="847900" cy="209400"/>
            <a:chOff x="715100" y="4399100"/>
            <a:chExt cx="847900" cy="209400"/>
          </a:xfrm>
        </p:grpSpPr>
        <p:sp>
          <p:nvSpPr>
            <p:cNvPr id="612" name="Google Shape;612;p23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" name="Google Shape;615;p23"/>
          <p:cNvSpPr/>
          <p:nvPr/>
        </p:nvSpPr>
        <p:spPr>
          <a:xfrm>
            <a:off x="-727869" y="22953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3"/>
          <p:cNvSpPr/>
          <p:nvPr/>
        </p:nvSpPr>
        <p:spPr>
          <a:xfrm rot="-5400000">
            <a:off x="8339925" y="-42490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" name="Google Shape;617;p23"/>
          <p:cNvGrpSpPr/>
          <p:nvPr/>
        </p:nvGrpSpPr>
        <p:grpSpPr>
          <a:xfrm>
            <a:off x="8643913" y="2997588"/>
            <a:ext cx="332000" cy="2145900"/>
            <a:chOff x="7857075" y="327863"/>
            <a:chExt cx="332000" cy="2145900"/>
          </a:xfrm>
        </p:grpSpPr>
        <p:cxnSp>
          <p:nvCxnSpPr>
            <p:cNvPr id="618" name="Google Shape;618;p23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9" name="Google Shape;619;p23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0" name="Google Shape;620;p23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23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2" name="Google Shape;622;p23"/>
          <p:cNvGrpSpPr/>
          <p:nvPr/>
        </p:nvGrpSpPr>
        <p:grpSpPr>
          <a:xfrm rot="10800000">
            <a:off x="4358950" y="4797925"/>
            <a:ext cx="2145900" cy="164075"/>
            <a:chOff x="7042888" y="256838"/>
            <a:chExt cx="2145900" cy="164075"/>
          </a:xfrm>
        </p:grpSpPr>
        <p:cxnSp>
          <p:nvCxnSpPr>
            <p:cNvPr id="623" name="Google Shape;623;p23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23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23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29"/>
          <p:cNvSpPr/>
          <p:nvPr/>
        </p:nvSpPr>
        <p:spPr>
          <a:xfrm rot="5400000" flipH="1">
            <a:off x="83138" y="-309525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" name="Google Shape;762;p29"/>
          <p:cNvGrpSpPr/>
          <p:nvPr/>
        </p:nvGrpSpPr>
        <p:grpSpPr>
          <a:xfrm>
            <a:off x="328413" y="2004388"/>
            <a:ext cx="1159347" cy="569221"/>
            <a:chOff x="7793738" y="250388"/>
            <a:chExt cx="1159347" cy="569221"/>
          </a:xfrm>
        </p:grpSpPr>
        <p:sp>
          <p:nvSpPr>
            <p:cNvPr id="763" name="Google Shape;763;p29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9"/>
          <p:cNvGrpSpPr/>
          <p:nvPr/>
        </p:nvGrpSpPr>
        <p:grpSpPr>
          <a:xfrm>
            <a:off x="2996875" y="194575"/>
            <a:ext cx="2145900" cy="164075"/>
            <a:chOff x="7042888" y="256838"/>
            <a:chExt cx="2145900" cy="164075"/>
          </a:xfrm>
        </p:grpSpPr>
        <p:cxnSp>
          <p:nvCxnSpPr>
            <p:cNvPr id="767" name="Google Shape;767;p29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" name="Google Shape;768;p29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9" name="Google Shape;769;p29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0" name="Google Shape;770;p29"/>
          <p:cNvGrpSpPr/>
          <p:nvPr/>
        </p:nvGrpSpPr>
        <p:grpSpPr>
          <a:xfrm flipH="1">
            <a:off x="8226925" y="3863850"/>
            <a:ext cx="847900" cy="209400"/>
            <a:chOff x="715100" y="4399100"/>
            <a:chExt cx="847900" cy="209400"/>
          </a:xfrm>
        </p:grpSpPr>
        <p:sp>
          <p:nvSpPr>
            <p:cNvPr id="771" name="Google Shape;771;p29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29"/>
          <p:cNvSpPr/>
          <p:nvPr/>
        </p:nvSpPr>
        <p:spPr>
          <a:xfrm>
            <a:off x="1332206" y="22953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>
            <a:off x="1542675" y="4383351"/>
            <a:ext cx="1493795" cy="569193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>
            <a:off x="7577925" y="-124690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" name="Google Shape;777;p29"/>
          <p:cNvGrpSpPr/>
          <p:nvPr/>
        </p:nvGrpSpPr>
        <p:grpSpPr>
          <a:xfrm rot="-5400000">
            <a:off x="8196238" y="3759375"/>
            <a:ext cx="332000" cy="2145900"/>
            <a:chOff x="7857075" y="327863"/>
            <a:chExt cx="332000" cy="2145900"/>
          </a:xfrm>
        </p:grpSpPr>
        <p:cxnSp>
          <p:nvCxnSpPr>
            <p:cNvPr id="778" name="Google Shape;778;p29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9" name="Google Shape;779;p29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0" name="Google Shape;780;p29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1" name="Google Shape;781;p29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2" name="Google Shape;782;p29"/>
          <p:cNvGrpSpPr/>
          <p:nvPr/>
        </p:nvGrpSpPr>
        <p:grpSpPr>
          <a:xfrm rot="10800000">
            <a:off x="-879800" y="4750300"/>
            <a:ext cx="2145900" cy="164075"/>
            <a:chOff x="7042888" y="256838"/>
            <a:chExt cx="2145900" cy="164075"/>
          </a:xfrm>
        </p:grpSpPr>
        <p:cxnSp>
          <p:nvCxnSpPr>
            <p:cNvPr id="783" name="Google Shape;783;p29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4" name="Google Shape;784;p29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" name="Google Shape;785;p29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86" name="Google Shape;786;p29"/>
          <p:cNvSpPr/>
          <p:nvPr/>
        </p:nvSpPr>
        <p:spPr>
          <a:xfrm flipH="1">
            <a:off x="8428898" y="229523"/>
            <a:ext cx="2025960" cy="828607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0"/>
          <p:cNvSpPr/>
          <p:nvPr/>
        </p:nvSpPr>
        <p:spPr>
          <a:xfrm flipH="1">
            <a:off x="-466745" y="748350"/>
            <a:ext cx="1418545" cy="3081311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30"/>
          <p:cNvGrpSpPr/>
          <p:nvPr/>
        </p:nvGrpSpPr>
        <p:grpSpPr>
          <a:xfrm>
            <a:off x="7849225" y="220788"/>
            <a:ext cx="1159347" cy="569221"/>
            <a:chOff x="7793738" y="250388"/>
            <a:chExt cx="1159347" cy="569221"/>
          </a:xfrm>
        </p:grpSpPr>
        <p:sp>
          <p:nvSpPr>
            <p:cNvPr id="790" name="Google Shape;790;p30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30"/>
          <p:cNvGrpSpPr/>
          <p:nvPr/>
        </p:nvGrpSpPr>
        <p:grpSpPr>
          <a:xfrm flipH="1">
            <a:off x="1397500" y="220800"/>
            <a:ext cx="847900" cy="209400"/>
            <a:chOff x="715100" y="4399100"/>
            <a:chExt cx="847900" cy="209400"/>
          </a:xfrm>
        </p:grpSpPr>
        <p:sp>
          <p:nvSpPr>
            <p:cNvPr id="794" name="Google Shape;794;p30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" name="Google Shape;797;p30"/>
          <p:cNvSpPr/>
          <p:nvPr/>
        </p:nvSpPr>
        <p:spPr>
          <a:xfrm>
            <a:off x="227306" y="95343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0"/>
          <p:cNvSpPr/>
          <p:nvPr/>
        </p:nvSpPr>
        <p:spPr>
          <a:xfrm>
            <a:off x="5409825" y="87576"/>
            <a:ext cx="1493795" cy="569193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0"/>
          <p:cNvSpPr/>
          <p:nvPr/>
        </p:nvSpPr>
        <p:spPr>
          <a:xfrm>
            <a:off x="8353420" y="1693350"/>
            <a:ext cx="1286000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" name="Google Shape;800;p30"/>
          <p:cNvGrpSpPr/>
          <p:nvPr/>
        </p:nvGrpSpPr>
        <p:grpSpPr>
          <a:xfrm>
            <a:off x="8676563" y="3959400"/>
            <a:ext cx="332000" cy="2145900"/>
            <a:chOff x="7857075" y="327863"/>
            <a:chExt cx="332000" cy="2145900"/>
          </a:xfrm>
        </p:grpSpPr>
        <p:cxnSp>
          <p:nvCxnSpPr>
            <p:cNvPr id="801" name="Google Shape;801;p30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2" name="Google Shape;802;p30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3" name="Google Shape;803;p30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4" name="Google Shape;804;p30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05" name="Google Shape;805;p30"/>
          <p:cNvGrpSpPr/>
          <p:nvPr/>
        </p:nvGrpSpPr>
        <p:grpSpPr>
          <a:xfrm rot="10800000">
            <a:off x="-879800" y="4293100"/>
            <a:ext cx="2145900" cy="164075"/>
            <a:chOff x="7042888" y="256838"/>
            <a:chExt cx="2145900" cy="164075"/>
          </a:xfrm>
        </p:grpSpPr>
        <p:cxnSp>
          <p:nvCxnSpPr>
            <p:cNvPr id="806" name="Google Shape;806;p30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7" name="Google Shape;807;p30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8" name="Google Shape;808;p30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9" name="Google Shape;809;p30"/>
          <p:cNvSpPr/>
          <p:nvPr/>
        </p:nvSpPr>
        <p:spPr>
          <a:xfrm flipH="1">
            <a:off x="2904398" y="4085773"/>
            <a:ext cx="2025960" cy="828607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" name="Google Shape;811;p31"/>
          <p:cNvGrpSpPr/>
          <p:nvPr/>
        </p:nvGrpSpPr>
        <p:grpSpPr>
          <a:xfrm>
            <a:off x="7798490" y="3848894"/>
            <a:ext cx="2994384" cy="1966891"/>
            <a:chOff x="3117650" y="1315850"/>
            <a:chExt cx="5628541" cy="3697164"/>
          </a:xfrm>
        </p:grpSpPr>
        <p:sp>
          <p:nvSpPr>
            <p:cNvPr id="812" name="Google Shape;812;p31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" name="Google Shape;814;p31"/>
          <p:cNvSpPr/>
          <p:nvPr/>
        </p:nvSpPr>
        <p:spPr>
          <a:xfrm rot="5400000" flipH="1">
            <a:off x="-879800" y="-57145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31"/>
          <p:cNvGrpSpPr/>
          <p:nvPr/>
        </p:nvGrpSpPr>
        <p:grpSpPr>
          <a:xfrm>
            <a:off x="8481813" y="1728163"/>
            <a:ext cx="1159347" cy="569221"/>
            <a:chOff x="7793738" y="250388"/>
            <a:chExt cx="1159347" cy="569221"/>
          </a:xfrm>
        </p:grpSpPr>
        <p:sp>
          <p:nvSpPr>
            <p:cNvPr id="816" name="Google Shape;816;p31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1"/>
          <p:cNvGrpSpPr/>
          <p:nvPr/>
        </p:nvGrpSpPr>
        <p:grpSpPr>
          <a:xfrm flipH="1">
            <a:off x="7196050" y="206250"/>
            <a:ext cx="847900" cy="209400"/>
            <a:chOff x="715100" y="4399100"/>
            <a:chExt cx="847900" cy="209400"/>
          </a:xfrm>
        </p:grpSpPr>
        <p:sp>
          <p:nvSpPr>
            <p:cNvPr id="820" name="Google Shape;820;p31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" name="Google Shape;823;p31"/>
          <p:cNvSpPr/>
          <p:nvPr/>
        </p:nvSpPr>
        <p:spPr>
          <a:xfrm>
            <a:off x="436856" y="1707305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1"/>
          <p:cNvSpPr/>
          <p:nvPr/>
        </p:nvSpPr>
        <p:spPr>
          <a:xfrm>
            <a:off x="-553750" y="4459551"/>
            <a:ext cx="1493795" cy="569193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" name="Google Shape;825;p31"/>
          <p:cNvGrpSpPr/>
          <p:nvPr/>
        </p:nvGrpSpPr>
        <p:grpSpPr>
          <a:xfrm rot="10800000">
            <a:off x="8634388" y="-962037"/>
            <a:ext cx="332000" cy="2145900"/>
            <a:chOff x="7857075" y="327863"/>
            <a:chExt cx="332000" cy="2145900"/>
          </a:xfrm>
        </p:grpSpPr>
        <p:cxnSp>
          <p:nvCxnSpPr>
            <p:cNvPr id="826" name="Google Shape;826;p31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" name="Google Shape;827;p31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8" name="Google Shape;828;p31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31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0" name="Google Shape;830;p31"/>
          <p:cNvGrpSpPr/>
          <p:nvPr/>
        </p:nvGrpSpPr>
        <p:grpSpPr>
          <a:xfrm rot="10800000">
            <a:off x="3196900" y="4826500"/>
            <a:ext cx="2145900" cy="164075"/>
            <a:chOff x="7042888" y="256838"/>
            <a:chExt cx="2145900" cy="164075"/>
          </a:xfrm>
        </p:grpSpPr>
        <p:cxnSp>
          <p:nvCxnSpPr>
            <p:cNvPr id="831" name="Google Shape;831;p31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2" name="Google Shape;832;p31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3" name="Google Shape;833;p31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4068700" y="2124475"/>
            <a:ext cx="3627600" cy="14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4068700" y="1240443"/>
            <a:ext cx="1219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4068700" y="3491500"/>
            <a:ext cx="4360200" cy="4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>
            <a:off x="6931715" y="3962494"/>
            <a:ext cx="2994384" cy="1966891"/>
            <a:chOff x="3117650" y="1315850"/>
            <a:chExt cx="5628541" cy="3697164"/>
          </a:xfrm>
        </p:grpSpPr>
        <p:sp>
          <p:nvSpPr>
            <p:cNvPr id="35" name="Google Shape;35;p3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/>
          <p:nvPr/>
        </p:nvSpPr>
        <p:spPr>
          <a:xfrm flipH="1">
            <a:off x="-451650" y="-648025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3"/>
          <p:cNvGrpSpPr/>
          <p:nvPr/>
        </p:nvGrpSpPr>
        <p:grpSpPr>
          <a:xfrm>
            <a:off x="-1526485" y="4095844"/>
            <a:ext cx="2994384" cy="1966891"/>
            <a:chOff x="3117650" y="1315850"/>
            <a:chExt cx="5628541" cy="3697164"/>
          </a:xfrm>
        </p:grpSpPr>
        <p:sp>
          <p:nvSpPr>
            <p:cNvPr id="39" name="Google Shape;39;p3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3"/>
          <p:cNvGrpSpPr/>
          <p:nvPr/>
        </p:nvGrpSpPr>
        <p:grpSpPr>
          <a:xfrm rot="-5400000">
            <a:off x="7905050" y="-609612"/>
            <a:ext cx="332000" cy="2145900"/>
            <a:chOff x="7857075" y="327863"/>
            <a:chExt cx="332000" cy="2145900"/>
          </a:xfrm>
        </p:grpSpPr>
        <p:cxnSp>
          <p:nvCxnSpPr>
            <p:cNvPr id="42" name="Google Shape;42;p3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3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3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3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" name="Google Shape;46;p3"/>
          <p:cNvGrpSpPr/>
          <p:nvPr/>
        </p:nvGrpSpPr>
        <p:grpSpPr>
          <a:xfrm>
            <a:off x="7900788" y="4323888"/>
            <a:ext cx="1159347" cy="569221"/>
            <a:chOff x="7793738" y="250388"/>
            <a:chExt cx="1159347" cy="569221"/>
          </a:xfrm>
        </p:grpSpPr>
        <p:sp>
          <p:nvSpPr>
            <p:cNvPr id="47" name="Google Shape;47;p3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3"/>
          <p:cNvGrpSpPr/>
          <p:nvPr/>
        </p:nvGrpSpPr>
        <p:grpSpPr>
          <a:xfrm>
            <a:off x="387025" y="4788400"/>
            <a:ext cx="2145900" cy="164075"/>
            <a:chOff x="7042888" y="256838"/>
            <a:chExt cx="2145900" cy="164075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3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3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" name="Google Shape;54;p3"/>
          <p:cNvGrpSpPr/>
          <p:nvPr/>
        </p:nvGrpSpPr>
        <p:grpSpPr>
          <a:xfrm>
            <a:off x="6009675" y="4777950"/>
            <a:ext cx="847900" cy="209400"/>
            <a:chOff x="715100" y="4399100"/>
            <a:chExt cx="847900" cy="209400"/>
          </a:xfrm>
        </p:grpSpPr>
        <p:sp>
          <p:nvSpPr>
            <p:cNvPr id="55" name="Google Shape;55;p3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3"/>
          <p:cNvSpPr/>
          <p:nvPr/>
        </p:nvSpPr>
        <p:spPr>
          <a:xfrm>
            <a:off x="485406" y="15788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>
            <a:spLocks noGrp="1"/>
          </p:cNvSpPr>
          <p:nvPr>
            <p:ph type="subTitle" idx="1"/>
          </p:nvPr>
        </p:nvSpPr>
        <p:spPr>
          <a:xfrm>
            <a:off x="719999" y="3217525"/>
            <a:ext cx="19914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2"/>
          </p:nvPr>
        </p:nvSpPr>
        <p:spPr>
          <a:xfrm>
            <a:off x="6437542" y="3217525"/>
            <a:ext cx="19914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3"/>
          </p:nvPr>
        </p:nvSpPr>
        <p:spPr>
          <a:xfrm>
            <a:off x="719999" y="3666525"/>
            <a:ext cx="19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ubTitle" idx="4"/>
          </p:nvPr>
        </p:nvSpPr>
        <p:spPr>
          <a:xfrm>
            <a:off x="6437542" y="3666525"/>
            <a:ext cx="19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-822641" y="3848893"/>
            <a:ext cx="1751039" cy="1966891"/>
            <a:chOff x="3117650" y="1315850"/>
            <a:chExt cx="5628541" cy="3697164"/>
          </a:xfrm>
        </p:grpSpPr>
        <p:sp>
          <p:nvSpPr>
            <p:cNvPr id="90" name="Google Shape;90;p5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5"/>
          <p:cNvGrpSpPr/>
          <p:nvPr/>
        </p:nvGrpSpPr>
        <p:grpSpPr>
          <a:xfrm>
            <a:off x="1576188" y="4429113"/>
            <a:ext cx="1159347" cy="569221"/>
            <a:chOff x="7793738" y="250388"/>
            <a:chExt cx="1159347" cy="569221"/>
          </a:xfrm>
        </p:grpSpPr>
        <p:sp>
          <p:nvSpPr>
            <p:cNvPr id="93" name="Google Shape;93;p5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5"/>
          <p:cNvGrpSpPr/>
          <p:nvPr/>
        </p:nvGrpSpPr>
        <p:grpSpPr>
          <a:xfrm rot="-5400000">
            <a:off x="-736925" y="921250"/>
            <a:ext cx="2145900" cy="164075"/>
            <a:chOff x="7042888" y="256838"/>
            <a:chExt cx="2145900" cy="164075"/>
          </a:xfrm>
        </p:grpSpPr>
        <p:cxnSp>
          <p:nvCxnSpPr>
            <p:cNvPr id="97" name="Google Shape;97;p5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5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5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0" name="Google Shape;100;p5"/>
          <p:cNvGrpSpPr/>
          <p:nvPr/>
        </p:nvGrpSpPr>
        <p:grpSpPr>
          <a:xfrm flipH="1">
            <a:off x="6857575" y="4788925"/>
            <a:ext cx="847900" cy="209400"/>
            <a:chOff x="715100" y="4399100"/>
            <a:chExt cx="847900" cy="209400"/>
          </a:xfrm>
        </p:grpSpPr>
        <p:sp>
          <p:nvSpPr>
            <p:cNvPr id="101" name="Google Shape;101;p5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5"/>
          <p:cNvSpPr/>
          <p:nvPr/>
        </p:nvSpPr>
        <p:spPr>
          <a:xfrm>
            <a:off x="8491175" y="2545026"/>
            <a:ext cx="1493795" cy="569193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8320875" y="-571462"/>
            <a:ext cx="1159344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 rot="-5400000">
            <a:off x="9101113" y="3759375"/>
            <a:ext cx="332000" cy="2145900"/>
            <a:chOff x="7857075" y="327863"/>
            <a:chExt cx="332000" cy="2145900"/>
          </a:xfrm>
        </p:grpSpPr>
        <p:cxnSp>
          <p:nvCxnSpPr>
            <p:cNvPr id="107" name="Google Shape;107;p5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5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5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5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6"/>
          <p:cNvGrpSpPr/>
          <p:nvPr/>
        </p:nvGrpSpPr>
        <p:grpSpPr>
          <a:xfrm flipH="1">
            <a:off x="-879800" y="3962494"/>
            <a:ext cx="2994384" cy="1966891"/>
            <a:chOff x="3117650" y="1315850"/>
            <a:chExt cx="5628541" cy="3697164"/>
          </a:xfrm>
        </p:grpSpPr>
        <p:sp>
          <p:nvSpPr>
            <p:cNvPr id="114" name="Google Shape;114;p6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6"/>
          <p:cNvSpPr/>
          <p:nvPr/>
        </p:nvSpPr>
        <p:spPr>
          <a:xfrm rot="-5400000">
            <a:off x="8131723" y="-13875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6"/>
          <p:cNvGrpSpPr/>
          <p:nvPr/>
        </p:nvGrpSpPr>
        <p:grpSpPr>
          <a:xfrm flipH="1">
            <a:off x="6316812" y="4135694"/>
            <a:ext cx="2994384" cy="1966891"/>
            <a:chOff x="3117650" y="1315850"/>
            <a:chExt cx="5628541" cy="3697164"/>
          </a:xfrm>
        </p:grpSpPr>
        <p:sp>
          <p:nvSpPr>
            <p:cNvPr id="118" name="Google Shape;118;p6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6"/>
          <p:cNvGrpSpPr/>
          <p:nvPr/>
        </p:nvGrpSpPr>
        <p:grpSpPr>
          <a:xfrm flipH="1">
            <a:off x="8263389" y="250388"/>
            <a:ext cx="1159347" cy="569221"/>
            <a:chOff x="7793738" y="250388"/>
            <a:chExt cx="1159347" cy="569221"/>
          </a:xfrm>
        </p:grpSpPr>
        <p:sp>
          <p:nvSpPr>
            <p:cNvPr id="121" name="Google Shape;121;p6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6"/>
          <p:cNvGrpSpPr/>
          <p:nvPr/>
        </p:nvGrpSpPr>
        <p:grpSpPr>
          <a:xfrm rot="-5400000" flipH="1">
            <a:off x="7713799" y="2807500"/>
            <a:ext cx="2145900" cy="164075"/>
            <a:chOff x="7042888" y="256838"/>
            <a:chExt cx="2145900" cy="164075"/>
          </a:xfrm>
        </p:grpSpPr>
        <p:cxnSp>
          <p:nvCxnSpPr>
            <p:cNvPr id="125" name="Google Shape;125;p6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6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127;p6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8" name="Google Shape;128;p6"/>
          <p:cNvGrpSpPr/>
          <p:nvPr/>
        </p:nvGrpSpPr>
        <p:grpSpPr>
          <a:xfrm>
            <a:off x="6514111" y="4841238"/>
            <a:ext cx="847900" cy="209400"/>
            <a:chOff x="715100" y="4399100"/>
            <a:chExt cx="847900" cy="209400"/>
          </a:xfrm>
        </p:grpSpPr>
        <p:sp>
          <p:nvSpPr>
            <p:cNvPr id="129" name="Google Shape;129;p6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6"/>
          <p:cNvSpPr/>
          <p:nvPr/>
        </p:nvSpPr>
        <p:spPr>
          <a:xfrm>
            <a:off x="-1310859" y="1584723"/>
            <a:ext cx="2025960" cy="828607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 flipH="1">
            <a:off x="-677515" y="-124690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6"/>
          <p:cNvGrpSpPr/>
          <p:nvPr/>
        </p:nvGrpSpPr>
        <p:grpSpPr>
          <a:xfrm rot="5400000" flipH="1">
            <a:off x="79911" y="3797938"/>
            <a:ext cx="332000" cy="2145900"/>
            <a:chOff x="7857075" y="327863"/>
            <a:chExt cx="332000" cy="2145900"/>
          </a:xfrm>
        </p:grpSpPr>
        <p:cxnSp>
          <p:nvCxnSpPr>
            <p:cNvPr id="135" name="Google Shape;135;p6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6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6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6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7"/>
          <p:cNvGrpSpPr/>
          <p:nvPr/>
        </p:nvGrpSpPr>
        <p:grpSpPr>
          <a:xfrm>
            <a:off x="6931715" y="3962494"/>
            <a:ext cx="2994384" cy="1966891"/>
            <a:chOff x="3117650" y="1315850"/>
            <a:chExt cx="5628541" cy="3697164"/>
          </a:xfrm>
        </p:grpSpPr>
        <p:sp>
          <p:nvSpPr>
            <p:cNvPr id="141" name="Google Shape;141;p7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7"/>
          <p:cNvSpPr/>
          <p:nvPr/>
        </p:nvSpPr>
        <p:spPr>
          <a:xfrm rot="5400000" flipH="1">
            <a:off x="159338" y="-13875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7"/>
          <p:cNvGrpSpPr/>
          <p:nvPr/>
        </p:nvGrpSpPr>
        <p:grpSpPr>
          <a:xfrm>
            <a:off x="-264897" y="4135694"/>
            <a:ext cx="2994384" cy="1966891"/>
            <a:chOff x="3117650" y="1315850"/>
            <a:chExt cx="5628541" cy="3697164"/>
          </a:xfrm>
        </p:grpSpPr>
        <p:sp>
          <p:nvSpPr>
            <p:cNvPr id="145" name="Google Shape;145;p7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7"/>
          <p:cNvGrpSpPr/>
          <p:nvPr/>
        </p:nvGrpSpPr>
        <p:grpSpPr>
          <a:xfrm>
            <a:off x="1528563" y="3566488"/>
            <a:ext cx="1159347" cy="569221"/>
            <a:chOff x="7793738" y="250388"/>
            <a:chExt cx="1159347" cy="569221"/>
          </a:xfrm>
        </p:grpSpPr>
        <p:sp>
          <p:nvSpPr>
            <p:cNvPr id="148" name="Google Shape;148;p7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7"/>
          <p:cNvGrpSpPr/>
          <p:nvPr/>
        </p:nvGrpSpPr>
        <p:grpSpPr>
          <a:xfrm>
            <a:off x="-98750" y="1969000"/>
            <a:ext cx="2145900" cy="164075"/>
            <a:chOff x="7042888" y="256838"/>
            <a:chExt cx="2145900" cy="164075"/>
          </a:xfrm>
        </p:grpSpPr>
        <p:cxnSp>
          <p:nvCxnSpPr>
            <p:cNvPr id="152" name="Google Shape;152;p7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53;p7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54;p7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5" name="Google Shape;155;p7"/>
          <p:cNvGrpSpPr/>
          <p:nvPr/>
        </p:nvGrpSpPr>
        <p:grpSpPr>
          <a:xfrm flipH="1">
            <a:off x="4148050" y="358650"/>
            <a:ext cx="847900" cy="209400"/>
            <a:chOff x="715100" y="4399100"/>
            <a:chExt cx="847900" cy="209400"/>
          </a:xfrm>
        </p:grpSpPr>
        <p:sp>
          <p:nvSpPr>
            <p:cNvPr id="156" name="Google Shape;156;p7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7"/>
          <p:cNvSpPr/>
          <p:nvPr/>
        </p:nvSpPr>
        <p:spPr>
          <a:xfrm>
            <a:off x="1656056" y="419805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4800225" y="4135701"/>
            <a:ext cx="1493795" cy="569193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 flipH="1">
            <a:off x="6857573" y="822723"/>
            <a:ext cx="2025960" cy="828607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577925" y="-124690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7"/>
          <p:cNvGrpSpPr/>
          <p:nvPr/>
        </p:nvGrpSpPr>
        <p:grpSpPr>
          <a:xfrm rot="-5400000">
            <a:off x="8262913" y="2181213"/>
            <a:ext cx="332000" cy="2145900"/>
            <a:chOff x="7857075" y="327863"/>
            <a:chExt cx="332000" cy="2145900"/>
          </a:xfrm>
        </p:grpSpPr>
        <p:cxnSp>
          <p:nvCxnSpPr>
            <p:cNvPr id="164" name="Google Shape;164;p7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7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7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7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8" name="Google Shape;168;p7"/>
          <p:cNvGrpSpPr/>
          <p:nvPr/>
        </p:nvGrpSpPr>
        <p:grpSpPr>
          <a:xfrm rot="10800000">
            <a:off x="-879800" y="4750300"/>
            <a:ext cx="2145900" cy="164075"/>
            <a:chOff x="7042888" y="256838"/>
            <a:chExt cx="2145900" cy="164075"/>
          </a:xfrm>
        </p:grpSpPr>
        <p:cxnSp>
          <p:nvCxnSpPr>
            <p:cNvPr id="169" name="Google Shape;169;p7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7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7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7"/>
          <p:cNvSpPr txBox="1">
            <a:spLocks noGrp="1"/>
          </p:cNvSpPr>
          <p:nvPr>
            <p:ph type="title"/>
          </p:nvPr>
        </p:nvSpPr>
        <p:spPr>
          <a:xfrm>
            <a:off x="2354025" y="1803725"/>
            <a:ext cx="443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7"/>
          <p:cNvSpPr txBox="1">
            <a:spLocks noGrp="1"/>
          </p:cNvSpPr>
          <p:nvPr>
            <p:ph type="subTitle" idx="1"/>
          </p:nvPr>
        </p:nvSpPr>
        <p:spPr>
          <a:xfrm>
            <a:off x="2354111" y="2397550"/>
            <a:ext cx="44361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1"/>
          <p:cNvSpPr txBox="1">
            <a:spLocks noGrp="1"/>
          </p:cNvSpPr>
          <p:nvPr>
            <p:ph type="title" hasCustomPrompt="1"/>
          </p:nvPr>
        </p:nvSpPr>
        <p:spPr>
          <a:xfrm>
            <a:off x="2114550" y="1606100"/>
            <a:ext cx="49149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77" name="Google Shape;277;p11"/>
          <p:cNvSpPr txBox="1">
            <a:spLocks noGrp="1"/>
          </p:cNvSpPr>
          <p:nvPr>
            <p:ph type="subTitle" idx="1"/>
          </p:nvPr>
        </p:nvSpPr>
        <p:spPr>
          <a:xfrm>
            <a:off x="2114550" y="2964850"/>
            <a:ext cx="49149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78" name="Google Shape;278;p11"/>
          <p:cNvGrpSpPr/>
          <p:nvPr/>
        </p:nvGrpSpPr>
        <p:grpSpPr>
          <a:xfrm>
            <a:off x="7722290" y="4341794"/>
            <a:ext cx="2994384" cy="1966891"/>
            <a:chOff x="3117650" y="1315850"/>
            <a:chExt cx="5628541" cy="3697164"/>
          </a:xfrm>
        </p:grpSpPr>
        <p:sp>
          <p:nvSpPr>
            <p:cNvPr id="279" name="Google Shape;279;p11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11"/>
          <p:cNvSpPr/>
          <p:nvPr/>
        </p:nvSpPr>
        <p:spPr>
          <a:xfrm>
            <a:off x="-306472" y="3252819"/>
            <a:ext cx="2994372" cy="1966891"/>
          </a:xfrm>
          <a:custGeom>
            <a:avLst/>
            <a:gdLst/>
            <a:ahLst/>
            <a:cxnLst/>
            <a:rect l="l" t="t" r="r" b="b"/>
            <a:pathLst>
              <a:path w="60145" h="39507" extrusionOk="0">
                <a:moveTo>
                  <a:pt x="23263" y="1"/>
                </a:moveTo>
                <a:cubicBezTo>
                  <a:pt x="18569" y="1"/>
                  <a:pt x="16933" y="7003"/>
                  <a:pt x="10075" y="8203"/>
                </a:cubicBezTo>
                <a:cubicBezTo>
                  <a:pt x="715" y="9836"/>
                  <a:pt x="8104" y="26183"/>
                  <a:pt x="2805" y="28700"/>
                </a:cubicBezTo>
                <a:cubicBezTo>
                  <a:pt x="795" y="29653"/>
                  <a:pt x="133" y="31402"/>
                  <a:pt x="89" y="33209"/>
                </a:cubicBezTo>
                <a:cubicBezTo>
                  <a:pt x="0" y="36533"/>
                  <a:pt x="1056" y="39494"/>
                  <a:pt x="4314" y="39506"/>
                </a:cubicBezTo>
                <a:lnTo>
                  <a:pt x="53975" y="39506"/>
                </a:lnTo>
                <a:cubicBezTo>
                  <a:pt x="53985" y="39507"/>
                  <a:pt x="53994" y="39507"/>
                  <a:pt x="54003" y="39507"/>
                </a:cubicBezTo>
                <a:cubicBezTo>
                  <a:pt x="55947" y="39507"/>
                  <a:pt x="55165" y="38492"/>
                  <a:pt x="56239" y="36808"/>
                </a:cubicBezTo>
                <a:cubicBezTo>
                  <a:pt x="58222" y="33688"/>
                  <a:pt x="60144" y="28624"/>
                  <a:pt x="54295" y="25806"/>
                </a:cubicBezTo>
                <a:cubicBezTo>
                  <a:pt x="45427" y="21531"/>
                  <a:pt x="57251" y="13232"/>
                  <a:pt x="50104" y="6694"/>
                </a:cubicBezTo>
                <a:cubicBezTo>
                  <a:pt x="48493" y="5218"/>
                  <a:pt x="47144" y="4715"/>
                  <a:pt x="45895" y="4715"/>
                </a:cubicBezTo>
                <a:cubicBezTo>
                  <a:pt x="44566" y="4715"/>
                  <a:pt x="43349" y="5285"/>
                  <a:pt x="42049" y="5855"/>
                </a:cubicBezTo>
                <a:cubicBezTo>
                  <a:pt x="40751" y="6427"/>
                  <a:pt x="39370" y="6999"/>
                  <a:pt x="37708" y="6999"/>
                </a:cubicBezTo>
                <a:cubicBezTo>
                  <a:pt x="35683" y="6999"/>
                  <a:pt x="33243" y="6151"/>
                  <a:pt x="30030" y="3423"/>
                </a:cubicBezTo>
                <a:cubicBezTo>
                  <a:pt x="27098" y="934"/>
                  <a:pt x="24977" y="1"/>
                  <a:pt x="232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" name="Google Shape;282;p11"/>
          <p:cNvGrpSpPr/>
          <p:nvPr/>
        </p:nvGrpSpPr>
        <p:grpSpPr>
          <a:xfrm>
            <a:off x="-444237" y="952413"/>
            <a:ext cx="1159347" cy="569221"/>
            <a:chOff x="7793738" y="250388"/>
            <a:chExt cx="1159347" cy="569221"/>
          </a:xfrm>
        </p:grpSpPr>
        <p:sp>
          <p:nvSpPr>
            <p:cNvPr id="283" name="Google Shape;283;p11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5254300" y="194575"/>
            <a:ext cx="2145900" cy="164075"/>
            <a:chOff x="7042888" y="256838"/>
            <a:chExt cx="2145900" cy="164075"/>
          </a:xfrm>
        </p:grpSpPr>
        <p:cxnSp>
          <p:nvCxnSpPr>
            <p:cNvPr id="287" name="Google Shape;287;p11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11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11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90" name="Google Shape;290;p11"/>
          <p:cNvGrpSpPr/>
          <p:nvPr/>
        </p:nvGrpSpPr>
        <p:grpSpPr>
          <a:xfrm flipH="1">
            <a:off x="909550" y="4704900"/>
            <a:ext cx="847900" cy="209400"/>
            <a:chOff x="715100" y="4399100"/>
            <a:chExt cx="847900" cy="209400"/>
          </a:xfrm>
        </p:grpSpPr>
        <p:sp>
          <p:nvSpPr>
            <p:cNvPr id="291" name="Google Shape;291;p11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11"/>
          <p:cNvSpPr/>
          <p:nvPr/>
        </p:nvSpPr>
        <p:spPr>
          <a:xfrm>
            <a:off x="2313281" y="12453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1"/>
          <p:cNvSpPr/>
          <p:nvPr/>
        </p:nvSpPr>
        <p:spPr>
          <a:xfrm flipH="1">
            <a:off x="5752673" y="3975498"/>
            <a:ext cx="2025960" cy="828607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7577925" y="-1246900"/>
            <a:ext cx="2145889" cy="2069613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11"/>
          <p:cNvGrpSpPr/>
          <p:nvPr/>
        </p:nvGrpSpPr>
        <p:grpSpPr>
          <a:xfrm>
            <a:off x="8643913" y="2997588"/>
            <a:ext cx="332000" cy="2145900"/>
            <a:chOff x="7857075" y="327863"/>
            <a:chExt cx="332000" cy="2145900"/>
          </a:xfrm>
        </p:grpSpPr>
        <p:cxnSp>
          <p:nvCxnSpPr>
            <p:cNvPr id="298" name="Google Shape;298;p11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11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" name="Google Shape;300;p11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1" name="Google Shape;301;p11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2" name="Google Shape;302;p11"/>
          <p:cNvGrpSpPr/>
          <p:nvPr/>
        </p:nvGrpSpPr>
        <p:grpSpPr>
          <a:xfrm rot="10800000">
            <a:off x="-579825" y="194575"/>
            <a:ext cx="2145900" cy="164075"/>
            <a:chOff x="7042888" y="256838"/>
            <a:chExt cx="2145900" cy="164075"/>
          </a:xfrm>
        </p:grpSpPr>
        <p:cxnSp>
          <p:nvCxnSpPr>
            <p:cNvPr id="303" name="Google Shape;303;p11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11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11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"/>
          <p:cNvSpPr/>
          <p:nvPr/>
        </p:nvSpPr>
        <p:spPr>
          <a:xfrm rot="10800000">
            <a:off x="-574335" y="4608510"/>
            <a:ext cx="2578873" cy="686512"/>
          </a:xfrm>
          <a:custGeom>
            <a:avLst/>
            <a:gdLst/>
            <a:ahLst/>
            <a:cxnLst/>
            <a:rect l="l" t="t" r="r" b="b"/>
            <a:pathLst>
              <a:path w="62861" h="16734" extrusionOk="0">
                <a:moveTo>
                  <a:pt x="6271" y="1"/>
                </a:moveTo>
                <a:cubicBezTo>
                  <a:pt x="316" y="1"/>
                  <a:pt x="0" y="5770"/>
                  <a:pt x="5943" y="6014"/>
                </a:cubicBezTo>
                <a:cubicBezTo>
                  <a:pt x="6001" y="6019"/>
                  <a:pt x="6054" y="6019"/>
                  <a:pt x="6111" y="6024"/>
                </a:cubicBezTo>
                <a:lnTo>
                  <a:pt x="6111" y="6094"/>
                </a:lnTo>
                <a:cubicBezTo>
                  <a:pt x="6111" y="10217"/>
                  <a:pt x="11247" y="13560"/>
                  <a:pt x="17580" y="13560"/>
                </a:cubicBezTo>
                <a:cubicBezTo>
                  <a:pt x="19578" y="13560"/>
                  <a:pt x="21455" y="13226"/>
                  <a:pt x="23093" y="12645"/>
                </a:cubicBezTo>
                <a:cubicBezTo>
                  <a:pt x="25103" y="15078"/>
                  <a:pt x="29050" y="16733"/>
                  <a:pt x="33589" y="16733"/>
                </a:cubicBezTo>
                <a:cubicBezTo>
                  <a:pt x="40171" y="16733"/>
                  <a:pt x="45502" y="13263"/>
                  <a:pt x="45502" y="8979"/>
                </a:cubicBezTo>
                <a:cubicBezTo>
                  <a:pt x="45502" y="8748"/>
                  <a:pt x="45485" y="8522"/>
                  <a:pt x="45454" y="8296"/>
                </a:cubicBezTo>
                <a:lnTo>
                  <a:pt x="45454" y="8296"/>
                </a:lnTo>
                <a:cubicBezTo>
                  <a:pt x="46673" y="8527"/>
                  <a:pt x="47961" y="8650"/>
                  <a:pt x="49293" y="8650"/>
                </a:cubicBezTo>
                <a:cubicBezTo>
                  <a:pt x="54090" y="8650"/>
                  <a:pt x="58320" y="7066"/>
                  <a:pt x="60810" y="4652"/>
                </a:cubicBezTo>
                <a:cubicBezTo>
                  <a:pt x="62860" y="2672"/>
                  <a:pt x="60606" y="1"/>
                  <a:pt x="5693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13"/>
          <p:cNvGrpSpPr/>
          <p:nvPr/>
        </p:nvGrpSpPr>
        <p:grpSpPr>
          <a:xfrm rot="-5400000">
            <a:off x="7915153" y="-151343"/>
            <a:ext cx="2994384" cy="1966891"/>
            <a:chOff x="3117650" y="1315850"/>
            <a:chExt cx="5628541" cy="3697164"/>
          </a:xfrm>
        </p:grpSpPr>
        <p:sp>
          <p:nvSpPr>
            <p:cNvPr id="310" name="Google Shape;310;p13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13"/>
          <p:cNvGrpSpPr/>
          <p:nvPr/>
        </p:nvGrpSpPr>
        <p:grpSpPr>
          <a:xfrm>
            <a:off x="3425500" y="4788400"/>
            <a:ext cx="2145900" cy="164075"/>
            <a:chOff x="7042888" y="256838"/>
            <a:chExt cx="2145900" cy="164075"/>
          </a:xfrm>
        </p:grpSpPr>
        <p:cxnSp>
          <p:nvCxnSpPr>
            <p:cNvPr id="313" name="Google Shape;313;p13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13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13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16" name="Google Shape;316;p13"/>
          <p:cNvGrpSpPr/>
          <p:nvPr/>
        </p:nvGrpSpPr>
        <p:grpSpPr>
          <a:xfrm rot="10800000">
            <a:off x="227550" y="-619137"/>
            <a:ext cx="332000" cy="2145900"/>
            <a:chOff x="7857075" y="327863"/>
            <a:chExt cx="332000" cy="2145900"/>
          </a:xfrm>
        </p:grpSpPr>
        <p:cxnSp>
          <p:nvCxnSpPr>
            <p:cNvPr id="317" name="Google Shape;317;p13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13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13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13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1" name="Google Shape;321;p13"/>
          <p:cNvGrpSpPr/>
          <p:nvPr/>
        </p:nvGrpSpPr>
        <p:grpSpPr>
          <a:xfrm>
            <a:off x="8105175" y="4777950"/>
            <a:ext cx="847900" cy="209400"/>
            <a:chOff x="715100" y="4399100"/>
            <a:chExt cx="847900" cy="209400"/>
          </a:xfrm>
        </p:grpSpPr>
        <p:sp>
          <p:nvSpPr>
            <p:cNvPr id="322" name="Google Shape;322;p13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325;p13"/>
          <p:cNvGrpSpPr/>
          <p:nvPr/>
        </p:nvGrpSpPr>
        <p:grpSpPr>
          <a:xfrm>
            <a:off x="7793738" y="250388"/>
            <a:ext cx="1159347" cy="569221"/>
            <a:chOff x="7793738" y="250388"/>
            <a:chExt cx="1159347" cy="569221"/>
          </a:xfrm>
        </p:grpSpPr>
        <p:sp>
          <p:nvSpPr>
            <p:cNvPr id="326" name="Google Shape;326;p13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13"/>
          <p:cNvSpPr/>
          <p:nvPr/>
        </p:nvSpPr>
        <p:spPr>
          <a:xfrm>
            <a:off x="-773794" y="422008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3"/>
          <p:cNvSpPr txBox="1">
            <a:spLocks noGrp="1"/>
          </p:cNvSpPr>
          <p:nvPr>
            <p:ph type="title"/>
          </p:nvPr>
        </p:nvSpPr>
        <p:spPr>
          <a:xfrm>
            <a:off x="888750" y="1517600"/>
            <a:ext cx="19989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1" name="Google Shape;331;p13"/>
          <p:cNvSpPr txBox="1">
            <a:spLocks noGrp="1"/>
          </p:cNvSpPr>
          <p:nvPr>
            <p:ph type="title" idx="2" hasCustomPrompt="1"/>
          </p:nvPr>
        </p:nvSpPr>
        <p:spPr>
          <a:xfrm>
            <a:off x="1250550" y="10353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2" name="Google Shape;332;p13"/>
          <p:cNvSpPr txBox="1">
            <a:spLocks noGrp="1"/>
          </p:cNvSpPr>
          <p:nvPr>
            <p:ph type="subTitle" idx="1"/>
          </p:nvPr>
        </p:nvSpPr>
        <p:spPr>
          <a:xfrm>
            <a:off x="720000" y="22912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13"/>
          <p:cNvSpPr txBox="1">
            <a:spLocks noGrp="1"/>
          </p:cNvSpPr>
          <p:nvPr>
            <p:ph type="title" idx="3"/>
          </p:nvPr>
        </p:nvSpPr>
        <p:spPr>
          <a:xfrm>
            <a:off x="3572550" y="1517600"/>
            <a:ext cx="19989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4" name="Google Shape;334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0353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5"/>
          </p:nvPr>
        </p:nvSpPr>
        <p:spPr>
          <a:xfrm>
            <a:off x="3403800" y="22912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13"/>
          <p:cNvSpPr txBox="1">
            <a:spLocks noGrp="1"/>
          </p:cNvSpPr>
          <p:nvPr>
            <p:ph type="title" idx="6"/>
          </p:nvPr>
        </p:nvSpPr>
        <p:spPr>
          <a:xfrm>
            <a:off x="6256350" y="1517600"/>
            <a:ext cx="19989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7" name="Google Shape;337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0353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8" name="Google Shape;338;p13"/>
          <p:cNvSpPr txBox="1">
            <a:spLocks noGrp="1"/>
          </p:cNvSpPr>
          <p:nvPr>
            <p:ph type="subTitle" idx="8"/>
          </p:nvPr>
        </p:nvSpPr>
        <p:spPr>
          <a:xfrm>
            <a:off x="6087600" y="22912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3"/>
          <p:cNvSpPr txBox="1">
            <a:spLocks noGrp="1"/>
          </p:cNvSpPr>
          <p:nvPr>
            <p:ph type="title" idx="9"/>
          </p:nvPr>
        </p:nvSpPr>
        <p:spPr>
          <a:xfrm>
            <a:off x="888750" y="3286675"/>
            <a:ext cx="1998900" cy="7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title" idx="13" hasCustomPrompt="1"/>
          </p:nvPr>
        </p:nvSpPr>
        <p:spPr>
          <a:xfrm>
            <a:off x="1250550" y="28247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14"/>
          </p:nvPr>
        </p:nvSpPr>
        <p:spPr>
          <a:xfrm>
            <a:off x="720000" y="4080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15"/>
          </p:nvPr>
        </p:nvSpPr>
        <p:spPr>
          <a:xfrm>
            <a:off x="3572700" y="3286675"/>
            <a:ext cx="1998600" cy="7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4350" y="28247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subTitle" idx="17"/>
          </p:nvPr>
        </p:nvSpPr>
        <p:spPr>
          <a:xfrm>
            <a:off x="3403800" y="4080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18"/>
          </p:nvPr>
        </p:nvSpPr>
        <p:spPr>
          <a:xfrm>
            <a:off x="6256350" y="3286675"/>
            <a:ext cx="1998900" cy="78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19" hasCustomPrompt="1"/>
          </p:nvPr>
        </p:nvSpPr>
        <p:spPr>
          <a:xfrm>
            <a:off x="6618150" y="28247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subTitle" idx="20"/>
          </p:nvPr>
        </p:nvSpPr>
        <p:spPr>
          <a:xfrm>
            <a:off x="6087600" y="4080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1"/>
          <p:cNvSpPr txBox="1">
            <a:spLocks noGrp="1"/>
          </p:cNvSpPr>
          <p:nvPr>
            <p:ph type="title"/>
          </p:nvPr>
        </p:nvSpPr>
        <p:spPr>
          <a:xfrm>
            <a:off x="1093423" y="2473463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8" name="Google Shape;528;p21"/>
          <p:cNvSpPr txBox="1">
            <a:spLocks noGrp="1"/>
          </p:cNvSpPr>
          <p:nvPr>
            <p:ph type="subTitle" idx="1"/>
          </p:nvPr>
        </p:nvSpPr>
        <p:spPr>
          <a:xfrm>
            <a:off x="1093423" y="2944638"/>
            <a:ext cx="2109900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21"/>
          <p:cNvSpPr txBox="1">
            <a:spLocks noGrp="1"/>
          </p:cNvSpPr>
          <p:nvPr>
            <p:ph type="title" idx="2"/>
          </p:nvPr>
        </p:nvSpPr>
        <p:spPr>
          <a:xfrm>
            <a:off x="3517050" y="2473463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0" name="Google Shape;530;p21"/>
          <p:cNvSpPr txBox="1">
            <a:spLocks noGrp="1"/>
          </p:cNvSpPr>
          <p:nvPr>
            <p:ph type="subTitle" idx="3"/>
          </p:nvPr>
        </p:nvSpPr>
        <p:spPr>
          <a:xfrm>
            <a:off x="3517050" y="2944638"/>
            <a:ext cx="2109900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21"/>
          <p:cNvSpPr txBox="1">
            <a:spLocks noGrp="1"/>
          </p:cNvSpPr>
          <p:nvPr>
            <p:ph type="title" idx="4"/>
          </p:nvPr>
        </p:nvSpPr>
        <p:spPr>
          <a:xfrm>
            <a:off x="5940677" y="2473463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2" name="Google Shape;532;p21"/>
          <p:cNvSpPr txBox="1">
            <a:spLocks noGrp="1"/>
          </p:cNvSpPr>
          <p:nvPr>
            <p:ph type="subTitle" idx="5"/>
          </p:nvPr>
        </p:nvSpPr>
        <p:spPr>
          <a:xfrm>
            <a:off x="5940677" y="2944638"/>
            <a:ext cx="2109900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grpSp>
        <p:nvGrpSpPr>
          <p:cNvPr id="534" name="Google Shape;534;p21"/>
          <p:cNvGrpSpPr/>
          <p:nvPr/>
        </p:nvGrpSpPr>
        <p:grpSpPr>
          <a:xfrm rot="-5400000">
            <a:off x="6762628" y="4846594"/>
            <a:ext cx="2994384" cy="1966891"/>
            <a:chOff x="3117650" y="1315850"/>
            <a:chExt cx="5628541" cy="3697164"/>
          </a:xfrm>
        </p:grpSpPr>
        <p:sp>
          <p:nvSpPr>
            <p:cNvPr id="535" name="Google Shape;535;p21"/>
            <p:cNvSpPr/>
            <p:nvPr/>
          </p:nvSpPr>
          <p:spPr>
            <a:xfrm>
              <a:off x="3117650" y="1315850"/>
              <a:ext cx="5628519" cy="3697164"/>
            </a:xfrm>
            <a:custGeom>
              <a:avLst/>
              <a:gdLst/>
              <a:ahLst/>
              <a:cxnLst/>
              <a:rect l="l" t="t" r="r" b="b"/>
              <a:pathLst>
                <a:path w="60145" h="39507" extrusionOk="0">
                  <a:moveTo>
                    <a:pt x="23263" y="1"/>
                  </a:moveTo>
                  <a:cubicBezTo>
                    <a:pt x="18569" y="1"/>
                    <a:pt x="16933" y="7003"/>
                    <a:pt x="10075" y="8203"/>
                  </a:cubicBezTo>
                  <a:cubicBezTo>
                    <a:pt x="715" y="9836"/>
                    <a:pt x="8104" y="26183"/>
                    <a:pt x="2805" y="28700"/>
                  </a:cubicBezTo>
                  <a:cubicBezTo>
                    <a:pt x="795" y="29653"/>
                    <a:pt x="133" y="31402"/>
                    <a:pt x="89" y="33209"/>
                  </a:cubicBezTo>
                  <a:cubicBezTo>
                    <a:pt x="0" y="36533"/>
                    <a:pt x="1056" y="39494"/>
                    <a:pt x="4314" y="39506"/>
                  </a:cubicBezTo>
                  <a:lnTo>
                    <a:pt x="53975" y="39506"/>
                  </a:lnTo>
                  <a:cubicBezTo>
                    <a:pt x="53985" y="39507"/>
                    <a:pt x="53994" y="39507"/>
                    <a:pt x="54003" y="39507"/>
                  </a:cubicBezTo>
                  <a:cubicBezTo>
                    <a:pt x="55947" y="39507"/>
                    <a:pt x="55165" y="38492"/>
                    <a:pt x="56239" y="36808"/>
                  </a:cubicBezTo>
                  <a:cubicBezTo>
                    <a:pt x="58222" y="33688"/>
                    <a:pt x="60144" y="28624"/>
                    <a:pt x="54295" y="25806"/>
                  </a:cubicBezTo>
                  <a:cubicBezTo>
                    <a:pt x="45427" y="21531"/>
                    <a:pt x="57251" y="13232"/>
                    <a:pt x="50104" y="6694"/>
                  </a:cubicBezTo>
                  <a:cubicBezTo>
                    <a:pt x="48493" y="5218"/>
                    <a:pt x="47144" y="4715"/>
                    <a:pt x="45895" y="4715"/>
                  </a:cubicBezTo>
                  <a:cubicBezTo>
                    <a:pt x="44566" y="4715"/>
                    <a:pt x="43349" y="5285"/>
                    <a:pt x="42049" y="5855"/>
                  </a:cubicBezTo>
                  <a:cubicBezTo>
                    <a:pt x="40751" y="6427"/>
                    <a:pt x="39370" y="6999"/>
                    <a:pt x="37708" y="6999"/>
                  </a:cubicBezTo>
                  <a:cubicBezTo>
                    <a:pt x="35683" y="6999"/>
                    <a:pt x="33243" y="6151"/>
                    <a:pt x="30030" y="3423"/>
                  </a:cubicBezTo>
                  <a:cubicBezTo>
                    <a:pt x="27098" y="934"/>
                    <a:pt x="24977" y="1"/>
                    <a:pt x="23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5333985" y="1317628"/>
              <a:ext cx="3412205" cy="3695386"/>
            </a:xfrm>
            <a:custGeom>
              <a:avLst/>
              <a:gdLst/>
              <a:ahLst/>
              <a:cxnLst/>
              <a:rect l="l" t="t" r="r" b="b"/>
              <a:pathLst>
                <a:path w="36462" h="39488" extrusionOk="0">
                  <a:moveTo>
                    <a:pt x="0" y="0"/>
                  </a:moveTo>
                  <a:lnTo>
                    <a:pt x="0" y="0"/>
                  </a:lnTo>
                  <a:cubicBezTo>
                    <a:pt x="551" y="386"/>
                    <a:pt x="1074" y="896"/>
                    <a:pt x="1545" y="1571"/>
                  </a:cubicBezTo>
                  <a:cubicBezTo>
                    <a:pt x="5224" y="6830"/>
                    <a:pt x="7545" y="10780"/>
                    <a:pt x="14438" y="10780"/>
                  </a:cubicBezTo>
                  <a:cubicBezTo>
                    <a:pt x="15007" y="10780"/>
                    <a:pt x="15605" y="10753"/>
                    <a:pt x="16240" y="10696"/>
                  </a:cubicBezTo>
                  <a:cubicBezTo>
                    <a:pt x="16435" y="10679"/>
                    <a:pt x="16622" y="10669"/>
                    <a:pt x="16799" y="10669"/>
                  </a:cubicBezTo>
                  <a:cubicBezTo>
                    <a:pt x="23998" y="10669"/>
                    <a:pt x="12676" y="24832"/>
                    <a:pt x="19072" y="26510"/>
                  </a:cubicBezTo>
                  <a:cubicBezTo>
                    <a:pt x="23399" y="27642"/>
                    <a:pt x="22818" y="34454"/>
                    <a:pt x="19680" y="39444"/>
                  </a:cubicBezTo>
                  <a:lnTo>
                    <a:pt x="30292" y="39487"/>
                  </a:lnTo>
                  <a:lnTo>
                    <a:pt x="30319" y="39487"/>
                  </a:lnTo>
                  <a:cubicBezTo>
                    <a:pt x="32263" y="39487"/>
                    <a:pt x="31485" y="38476"/>
                    <a:pt x="32551" y="36794"/>
                  </a:cubicBezTo>
                  <a:lnTo>
                    <a:pt x="32556" y="36789"/>
                  </a:lnTo>
                  <a:cubicBezTo>
                    <a:pt x="34539" y="33669"/>
                    <a:pt x="36461" y="28605"/>
                    <a:pt x="30612" y="25787"/>
                  </a:cubicBezTo>
                  <a:cubicBezTo>
                    <a:pt x="27939" y="24500"/>
                    <a:pt x="27145" y="22844"/>
                    <a:pt x="27145" y="20985"/>
                  </a:cubicBezTo>
                  <a:cubicBezTo>
                    <a:pt x="27145" y="18263"/>
                    <a:pt x="28845" y="15094"/>
                    <a:pt x="28845" y="11984"/>
                  </a:cubicBezTo>
                  <a:cubicBezTo>
                    <a:pt x="28845" y="10163"/>
                    <a:pt x="28263" y="8357"/>
                    <a:pt x="26421" y="6675"/>
                  </a:cubicBezTo>
                  <a:cubicBezTo>
                    <a:pt x="26409" y="6662"/>
                    <a:pt x="26399" y="6648"/>
                    <a:pt x="26386" y="6640"/>
                  </a:cubicBezTo>
                  <a:cubicBezTo>
                    <a:pt x="24789" y="5193"/>
                    <a:pt x="23453" y="4696"/>
                    <a:pt x="22214" y="4696"/>
                  </a:cubicBezTo>
                  <a:cubicBezTo>
                    <a:pt x="20905" y="4696"/>
                    <a:pt x="19702" y="5251"/>
                    <a:pt x="18428" y="5810"/>
                  </a:cubicBezTo>
                  <a:cubicBezTo>
                    <a:pt x="18424" y="5814"/>
                    <a:pt x="18420" y="5814"/>
                    <a:pt x="18415" y="5818"/>
                  </a:cubicBezTo>
                  <a:lnTo>
                    <a:pt x="18410" y="5818"/>
                  </a:lnTo>
                  <a:cubicBezTo>
                    <a:pt x="18406" y="5818"/>
                    <a:pt x="18406" y="5823"/>
                    <a:pt x="18406" y="5823"/>
                  </a:cubicBezTo>
                  <a:cubicBezTo>
                    <a:pt x="18397" y="5823"/>
                    <a:pt x="18393" y="5827"/>
                    <a:pt x="18383" y="5832"/>
                  </a:cubicBezTo>
                  <a:cubicBezTo>
                    <a:pt x="18379" y="5832"/>
                    <a:pt x="18375" y="5836"/>
                    <a:pt x="18366" y="5836"/>
                  </a:cubicBezTo>
                  <a:cubicBezTo>
                    <a:pt x="18362" y="5841"/>
                    <a:pt x="18357" y="5845"/>
                    <a:pt x="18348" y="5845"/>
                  </a:cubicBezTo>
                  <a:cubicBezTo>
                    <a:pt x="18344" y="5849"/>
                    <a:pt x="18335" y="5849"/>
                    <a:pt x="18330" y="5853"/>
                  </a:cubicBezTo>
                  <a:cubicBezTo>
                    <a:pt x="18326" y="5859"/>
                    <a:pt x="18317" y="5859"/>
                    <a:pt x="18313" y="5863"/>
                  </a:cubicBezTo>
                  <a:cubicBezTo>
                    <a:pt x="18291" y="5872"/>
                    <a:pt x="18264" y="5885"/>
                    <a:pt x="18237" y="5894"/>
                  </a:cubicBezTo>
                  <a:cubicBezTo>
                    <a:pt x="18233" y="5898"/>
                    <a:pt x="18224" y="5898"/>
                    <a:pt x="18219" y="5902"/>
                  </a:cubicBezTo>
                  <a:cubicBezTo>
                    <a:pt x="16982" y="6445"/>
                    <a:pt x="15659" y="6963"/>
                    <a:pt x="14092" y="6977"/>
                  </a:cubicBezTo>
                  <a:cubicBezTo>
                    <a:pt x="14069" y="6982"/>
                    <a:pt x="14048" y="6982"/>
                    <a:pt x="14026" y="6982"/>
                  </a:cubicBezTo>
                  <a:lnTo>
                    <a:pt x="13985" y="6982"/>
                  </a:lnTo>
                  <a:cubicBezTo>
                    <a:pt x="11971" y="6968"/>
                    <a:pt x="9548" y="6116"/>
                    <a:pt x="6356" y="3413"/>
                  </a:cubicBezTo>
                  <a:lnTo>
                    <a:pt x="6347" y="3404"/>
                  </a:lnTo>
                  <a:cubicBezTo>
                    <a:pt x="6342" y="3399"/>
                    <a:pt x="6338" y="3399"/>
                    <a:pt x="6338" y="3395"/>
                  </a:cubicBezTo>
                  <a:cubicBezTo>
                    <a:pt x="6334" y="3395"/>
                    <a:pt x="6330" y="3391"/>
                    <a:pt x="6330" y="3391"/>
                  </a:cubicBezTo>
                  <a:cubicBezTo>
                    <a:pt x="6325" y="3386"/>
                    <a:pt x="6320" y="3386"/>
                    <a:pt x="6320" y="3382"/>
                  </a:cubicBezTo>
                  <a:cubicBezTo>
                    <a:pt x="6316" y="3377"/>
                    <a:pt x="6316" y="3377"/>
                    <a:pt x="6311" y="3377"/>
                  </a:cubicBezTo>
                  <a:lnTo>
                    <a:pt x="6311" y="3373"/>
                  </a:lnTo>
                  <a:cubicBezTo>
                    <a:pt x="6307" y="3373"/>
                    <a:pt x="6307" y="3368"/>
                    <a:pt x="6303" y="3368"/>
                  </a:cubicBezTo>
                  <a:cubicBezTo>
                    <a:pt x="6299" y="3364"/>
                    <a:pt x="6299" y="3364"/>
                    <a:pt x="6293" y="3360"/>
                  </a:cubicBezTo>
                  <a:cubicBezTo>
                    <a:pt x="6289" y="3356"/>
                    <a:pt x="6285" y="3350"/>
                    <a:pt x="6276" y="3346"/>
                  </a:cubicBezTo>
                  <a:cubicBezTo>
                    <a:pt x="6254" y="3329"/>
                    <a:pt x="6232" y="3307"/>
                    <a:pt x="6209" y="3288"/>
                  </a:cubicBezTo>
                  <a:cubicBezTo>
                    <a:pt x="6205" y="3284"/>
                    <a:pt x="6205" y="3284"/>
                    <a:pt x="6201" y="3280"/>
                  </a:cubicBezTo>
                  <a:cubicBezTo>
                    <a:pt x="6170" y="3253"/>
                    <a:pt x="6139" y="3231"/>
                    <a:pt x="6107" y="3204"/>
                  </a:cubicBezTo>
                  <a:cubicBezTo>
                    <a:pt x="6094" y="3196"/>
                    <a:pt x="6086" y="3186"/>
                    <a:pt x="6072" y="3178"/>
                  </a:cubicBezTo>
                  <a:lnTo>
                    <a:pt x="6072" y="3173"/>
                  </a:lnTo>
                  <a:cubicBezTo>
                    <a:pt x="6063" y="3164"/>
                    <a:pt x="6049" y="3155"/>
                    <a:pt x="6041" y="3147"/>
                  </a:cubicBezTo>
                  <a:cubicBezTo>
                    <a:pt x="6032" y="3143"/>
                    <a:pt x="6027" y="3137"/>
                    <a:pt x="6023" y="3133"/>
                  </a:cubicBezTo>
                  <a:lnTo>
                    <a:pt x="6018" y="3133"/>
                  </a:lnTo>
                  <a:cubicBezTo>
                    <a:pt x="6018" y="3129"/>
                    <a:pt x="6018" y="3129"/>
                    <a:pt x="6014" y="3129"/>
                  </a:cubicBezTo>
                  <a:cubicBezTo>
                    <a:pt x="6014" y="3124"/>
                    <a:pt x="6014" y="3124"/>
                    <a:pt x="6010" y="3124"/>
                  </a:cubicBezTo>
                  <a:lnTo>
                    <a:pt x="6010" y="3120"/>
                  </a:lnTo>
                  <a:cubicBezTo>
                    <a:pt x="6006" y="3120"/>
                    <a:pt x="6006" y="3120"/>
                    <a:pt x="6000" y="3116"/>
                  </a:cubicBezTo>
                  <a:lnTo>
                    <a:pt x="5996" y="3111"/>
                  </a:lnTo>
                  <a:cubicBezTo>
                    <a:pt x="5992" y="3111"/>
                    <a:pt x="5992" y="3111"/>
                    <a:pt x="5992" y="3106"/>
                  </a:cubicBezTo>
                  <a:cubicBezTo>
                    <a:pt x="5992" y="3106"/>
                    <a:pt x="5988" y="3106"/>
                    <a:pt x="5988" y="3102"/>
                  </a:cubicBezTo>
                  <a:lnTo>
                    <a:pt x="5983" y="3102"/>
                  </a:lnTo>
                  <a:lnTo>
                    <a:pt x="5979" y="3098"/>
                  </a:lnTo>
                  <a:cubicBezTo>
                    <a:pt x="5974" y="3094"/>
                    <a:pt x="5974" y="3094"/>
                    <a:pt x="5969" y="3089"/>
                  </a:cubicBezTo>
                  <a:cubicBezTo>
                    <a:pt x="3458" y="1025"/>
                    <a:pt x="1558" y="1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21"/>
          <p:cNvGrpSpPr/>
          <p:nvPr/>
        </p:nvGrpSpPr>
        <p:grpSpPr>
          <a:xfrm rot="10800000">
            <a:off x="0" y="4777950"/>
            <a:ext cx="2145900" cy="164075"/>
            <a:chOff x="7042888" y="256838"/>
            <a:chExt cx="2145900" cy="164075"/>
          </a:xfrm>
        </p:grpSpPr>
        <p:cxnSp>
          <p:nvCxnSpPr>
            <p:cNvPr id="538" name="Google Shape;538;p21"/>
            <p:cNvCxnSpPr/>
            <p:nvPr/>
          </p:nvCxnSpPr>
          <p:spPr>
            <a:xfrm rot="10800000">
              <a:off x="8115838" y="-652037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21"/>
            <p:cNvCxnSpPr/>
            <p:nvPr/>
          </p:nvCxnSpPr>
          <p:spPr>
            <a:xfrm rot="10800000">
              <a:off x="8677463" y="-254362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0" name="Google Shape;540;p21"/>
            <p:cNvCxnSpPr/>
            <p:nvPr/>
          </p:nvCxnSpPr>
          <p:spPr>
            <a:xfrm rot="10800000">
              <a:off x="7702563" y="82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1" name="Google Shape;541;p21"/>
          <p:cNvGrpSpPr/>
          <p:nvPr/>
        </p:nvGrpSpPr>
        <p:grpSpPr>
          <a:xfrm rot="10800000">
            <a:off x="8621075" y="-12"/>
            <a:ext cx="332000" cy="2145900"/>
            <a:chOff x="7857075" y="327863"/>
            <a:chExt cx="332000" cy="2145900"/>
          </a:xfrm>
        </p:grpSpPr>
        <p:cxnSp>
          <p:nvCxnSpPr>
            <p:cNvPr id="542" name="Google Shape;542;p21"/>
            <p:cNvCxnSpPr/>
            <p:nvPr/>
          </p:nvCxnSpPr>
          <p:spPr>
            <a:xfrm>
              <a:off x="7857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3" name="Google Shape;543;p21"/>
            <p:cNvCxnSpPr/>
            <p:nvPr/>
          </p:nvCxnSpPr>
          <p:spPr>
            <a:xfrm>
              <a:off x="8021150" y="1451238"/>
              <a:ext cx="0" cy="10224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" name="Google Shape;544;p21"/>
            <p:cNvCxnSpPr/>
            <p:nvPr/>
          </p:nvCxnSpPr>
          <p:spPr>
            <a:xfrm>
              <a:off x="8021150" y="738988"/>
              <a:ext cx="0" cy="4971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21"/>
            <p:cNvCxnSpPr/>
            <p:nvPr/>
          </p:nvCxnSpPr>
          <p:spPr>
            <a:xfrm>
              <a:off x="8189075" y="327863"/>
              <a:ext cx="0" cy="2145900"/>
            </a:xfrm>
            <a:prstGeom prst="straightConnector1">
              <a:avLst/>
            </a:prstGeom>
            <a:noFill/>
            <a:ln w="28575" cap="rnd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6" name="Google Shape;546;p21"/>
          <p:cNvGrpSpPr/>
          <p:nvPr/>
        </p:nvGrpSpPr>
        <p:grpSpPr>
          <a:xfrm>
            <a:off x="151800" y="196425"/>
            <a:ext cx="847900" cy="209400"/>
            <a:chOff x="715100" y="4399100"/>
            <a:chExt cx="847900" cy="209400"/>
          </a:xfrm>
        </p:grpSpPr>
        <p:sp>
          <p:nvSpPr>
            <p:cNvPr id="547" name="Google Shape;547;p21"/>
            <p:cNvSpPr/>
            <p:nvPr/>
          </p:nvSpPr>
          <p:spPr>
            <a:xfrm>
              <a:off x="7151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103435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>
              <a:off x="1353600" y="4399100"/>
              <a:ext cx="209400" cy="2094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21"/>
          <p:cNvGrpSpPr/>
          <p:nvPr/>
        </p:nvGrpSpPr>
        <p:grpSpPr>
          <a:xfrm>
            <a:off x="5021963" y="4432500"/>
            <a:ext cx="1159347" cy="569221"/>
            <a:chOff x="7793738" y="250388"/>
            <a:chExt cx="1159347" cy="569221"/>
          </a:xfrm>
        </p:grpSpPr>
        <p:sp>
          <p:nvSpPr>
            <p:cNvPr id="551" name="Google Shape;551;p21"/>
            <p:cNvSpPr/>
            <p:nvPr/>
          </p:nvSpPr>
          <p:spPr>
            <a:xfrm>
              <a:off x="7793738" y="250388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>
              <a:off x="7793738" y="573877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>
              <a:off x="7793738" y="745216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21"/>
          <p:cNvSpPr/>
          <p:nvPr/>
        </p:nvSpPr>
        <p:spPr>
          <a:xfrm rot="10800000">
            <a:off x="-447702" y="615337"/>
            <a:ext cx="1352152" cy="2632688"/>
          </a:xfrm>
          <a:custGeom>
            <a:avLst/>
            <a:gdLst/>
            <a:ahLst/>
            <a:cxnLst/>
            <a:rect l="l" t="t" r="r" b="b"/>
            <a:pathLst>
              <a:path w="32269" h="31122" extrusionOk="0">
                <a:moveTo>
                  <a:pt x="26365" y="1"/>
                </a:moveTo>
                <a:cubicBezTo>
                  <a:pt x="24936" y="1"/>
                  <a:pt x="23533" y="524"/>
                  <a:pt x="22530" y="2090"/>
                </a:cubicBezTo>
                <a:cubicBezTo>
                  <a:pt x="21612" y="3524"/>
                  <a:pt x="20436" y="3946"/>
                  <a:pt x="19113" y="3946"/>
                </a:cubicBezTo>
                <a:cubicBezTo>
                  <a:pt x="18146" y="3946"/>
                  <a:pt x="17097" y="3719"/>
                  <a:pt x="16019" y="3493"/>
                </a:cubicBezTo>
                <a:cubicBezTo>
                  <a:pt x="14936" y="3266"/>
                  <a:pt x="13822" y="3036"/>
                  <a:pt x="12713" y="3036"/>
                </a:cubicBezTo>
                <a:cubicBezTo>
                  <a:pt x="11421" y="3036"/>
                  <a:pt x="10138" y="3346"/>
                  <a:pt x="8940" y="4336"/>
                </a:cubicBezTo>
                <a:cubicBezTo>
                  <a:pt x="4293" y="8162"/>
                  <a:pt x="13232" y="9215"/>
                  <a:pt x="6615" y="15086"/>
                </a:cubicBezTo>
                <a:cubicBezTo>
                  <a:pt x="1" y="20959"/>
                  <a:pt x="8852" y="20758"/>
                  <a:pt x="10014" y="25773"/>
                </a:cubicBezTo>
                <a:cubicBezTo>
                  <a:pt x="10587" y="28241"/>
                  <a:pt x="13698" y="28534"/>
                  <a:pt x="16921" y="28534"/>
                </a:cubicBezTo>
                <a:cubicBezTo>
                  <a:pt x="17421" y="28534"/>
                  <a:pt x="17923" y="28530"/>
                  <a:pt x="18416" y="28522"/>
                </a:cubicBezTo>
                <a:cubicBezTo>
                  <a:pt x="18913" y="28512"/>
                  <a:pt x="19401" y="28508"/>
                  <a:pt x="19877" y="28508"/>
                </a:cubicBezTo>
                <a:cubicBezTo>
                  <a:pt x="22077" y="28508"/>
                  <a:pt x="23951" y="28659"/>
                  <a:pt x="24585" y="29667"/>
                </a:cubicBezTo>
                <a:cubicBezTo>
                  <a:pt x="25264" y="30740"/>
                  <a:pt x="26507" y="31095"/>
                  <a:pt x="27794" y="31122"/>
                </a:cubicBezTo>
                <a:lnTo>
                  <a:pt x="27905" y="31122"/>
                </a:lnTo>
                <a:cubicBezTo>
                  <a:pt x="30218" y="31122"/>
                  <a:pt x="32100" y="29724"/>
                  <a:pt x="32108" y="28010"/>
                </a:cubicBezTo>
                <a:lnTo>
                  <a:pt x="32264" y="3680"/>
                </a:lnTo>
                <a:cubicBezTo>
                  <a:pt x="32268" y="2619"/>
                  <a:pt x="31553" y="1629"/>
                  <a:pt x="30351" y="1052"/>
                </a:cubicBezTo>
                <a:cubicBezTo>
                  <a:pt x="29241" y="519"/>
                  <a:pt x="27790" y="1"/>
                  <a:pt x="263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>
            <a:off x="8486056" y="3477130"/>
            <a:ext cx="1493795" cy="610954"/>
          </a:xfrm>
          <a:custGeom>
            <a:avLst/>
            <a:gdLst/>
            <a:ahLst/>
            <a:cxnLst/>
            <a:rect l="l" t="t" r="r" b="b"/>
            <a:pathLst>
              <a:path w="23636" h="9667" extrusionOk="0">
                <a:moveTo>
                  <a:pt x="12627" y="0"/>
                </a:moveTo>
                <a:cubicBezTo>
                  <a:pt x="10923" y="0"/>
                  <a:pt x="9436" y="959"/>
                  <a:pt x="8682" y="2361"/>
                </a:cubicBezTo>
                <a:cubicBezTo>
                  <a:pt x="8065" y="2024"/>
                  <a:pt x="7359" y="1833"/>
                  <a:pt x="6609" y="1833"/>
                </a:cubicBezTo>
                <a:cubicBezTo>
                  <a:pt x="4226" y="1833"/>
                  <a:pt x="2295" y="3763"/>
                  <a:pt x="2295" y="6147"/>
                </a:cubicBezTo>
                <a:lnTo>
                  <a:pt x="2295" y="6187"/>
                </a:lnTo>
                <a:cubicBezTo>
                  <a:pt x="2278" y="6187"/>
                  <a:pt x="2255" y="6191"/>
                  <a:pt x="2233" y="6191"/>
                </a:cubicBezTo>
                <a:cubicBezTo>
                  <a:pt x="0" y="6334"/>
                  <a:pt x="115" y="9667"/>
                  <a:pt x="2358" y="9667"/>
                </a:cubicBezTo>
                <a:lnTo>
                  <a:pt x="21407" y="9667"/>
                </a:lnTo>
                <a:cubicBezTo>
                  <a:pt x="22787" y="9667"/>
                  <a:pt x="23635" y="8122"/>
                  <a:pt x="22863" y="6977"/>
                </a:cubicBezTo>
                <a:cubicBezTo>
                  <a:pt x="21926" y="5588"/>
                  <a:pt x="20337" y="4669"/>
                  <a:pt x="18531" y="4669"/>
                </a:cubicBezTo>
                <a:cubicBezTo>
                  <a:pt x="18033" y="4669"/>
                  <a:pt x="17550" y="4740"/>
                  <a:pt x="17089" y="4873"/>
                </a:cubicBezTo>
                <a:cubicBezTo>
                  <a:pt x="17101" y="4744"/>
                  <a:pt x="17106" y="4611"/>
                  <a:pt x="17106" y="4478"/>
                </a:cubicBezTo>
                <a:cubicBezTo>
                  <a:pt x="17106" y="2006"/>
                  <a:pt x="15104" y="0"/>
                  <a:pt x="12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999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689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ExtraBold"/>
              <a:buNone/>
              <a:defRPr sz="350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ebas Neue"/>
              <a:buNone/>
              <a:defRPr sz="37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7" r:id="rId6"/>
    <p:sldLayoutId id="2147483658" r:id="rId7"/>
    <p:sldLayoutId id="2147483659" r:id="rId8"/>
    <p:sldLayoutId id="2147483667" r:id="rId9"/>
    <p:sldLayoutId id="2147483669" r:id="rId10"/>
    <p:sldLayoutId id="2147483675" r:id="rId11"/>
    <p:sldLayoutId id="2147483676" r:id="rId12"/>
    <p:sldLayoutId id="214748367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35"/>
          <p:cNvSpPr txBox="1">
            <a:spLocks noGrp="1"/>
          </p:cNvSpPr>
          <p:nvPr>
            <p:ph type="ctrTitle"/>
          </p:nvPr>
        </p:nvSpPr>
        <p:spPr>
          <a:xfrm>
            <a:off x="1232675" y="1412650"/>
            <a:ext cx="4857000" cy="24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800" dirty="0" smtClean="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EasyMed</a:t>
            </a:r>
            <a:br>
              <a:rPr lang="en" sz="4800" dirty="0" smtClean="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</a:br>
            <a:r>
              <a:rPr lang="en" sz="800" dirty="0">
                <a:solidFill>
                  <a:schemeClr val="accent1"/>
                </a:solidFill>
              </a:rPr>
              <a:t/>
            </a:r>
            <a:br>
              <a:rPr lang="en" sz="800" dirty="0">
                <a:solidFill>
                  <a:schemeClr val="accent1"/>
                </a:solidFill>
              </a:rPr>
            </a:br>
            <a:r>
              <a:rPr lang="en-US" sz="2800" dirty="0">
                <a:solidFill>
                  <a:schemeClr val="accent1"/>
                </a:solidFill>
              </a:rPr>
              <a:t>Classification and routing of patients to emergency medical centers</a:t>
            </a:r>
            <a:r>
              <a:rPr lang="en-US" sz="4000" dirty="0"/>
              <a:t/>
            </a:r>
            <a:br>
              <a:rPr lang="en-US" sz="4000" dirty="0"/>
            </a:br>
            <a:endParaRPr sz="3700" dirty="0">
              <a:solidFill>
                <a:schemeClr val="accent1"/>
              </a:solidFill>
            </a:endParaRPr>
          </a:p>
        </p:txBody>
      </p:sp>
      <p:sp>
        <p:nvSpPr>
          <p:cNvPr id="846" name="Google Shape;846;p35"/>
          <p:cNvSpPr/>
          <p:nvPr/>
        </p:nvSpPr>
        <p:spPr>
          <a:xfrm>
            <a:off x="5949936" y="3522349"/>
            <a:ext cx="1240742" cy="507496"/>
          </a:xfrm>
          <a:custGeom>
            <a:avLst/>
            <a:gdLst/>
            <a:ahLst/>
            <a:cxnLst/>
            <a:rect l="l" t="t" r="r" b="b"/>
            <a:pathLst>
              <a:path w="19632" h="8030" extrusionOk="0">
                <a:moveTo>
                  <a:pt x="9139" y="1"/>
                </a:moveTo>
                <a:cubicBezTo>
                  <a:pt x="7084" y="1"/>
                  <a:pt x="5419" y="1670"/>
                  <a:pt x="5419" y="3720"/>
                </a:cubicBezTo>
                <a:cubicBezTo>
                  <a:pt x="5419" y="3831"/>
                  <a:pt x="5424" y="3942"/>
                  <a:pt x="5438" y="4048"/>
                </a:cubicBezTo>
                <a:cubicBezTo>
                  <a:pt x="5056" y="3938"/>
                  <a:pt x="4651" y="3880"/>
                  <a:pt x="4239" y="3880"/>
                </a:cubicBezTo>
                <a:cubicBezTo>
                  <a:pt x="2739" y="3880"/>
                  <a:pt x="1416" y="4639"/>
                  <a:pt x="640" y="5797"/>
                </a:cubicBezTo>
                <a:cubicBezTo>
                  <a:pt x="1" y="6747"/>
                  <a:pt x="706" y="8029"/>
                  <a:pt x="1851" y="8029"/>
                </a:cubicBezTo>
                <a:lnTo>
                  <a:pt x="17669" y="8029"/>
                </a:lnTo>
                <a:cubicBezTo>
                  <a:pt x="19529" y="8029"/>
                  <a:pt x="19631" y="5260"/>
                  <a:pt x="17772" y="5145"/>
                </a:cubicBezTo>
                <a:cubicBezTo>
                  <a:pt x="17759" y="5145"/>
                  <a:pt x="17741" y="5140"/>
                  <a:pt x="17723" y="5140"/>
                </a:cubicBezTo>
                <a:lnTo>
                  <a:pt x="17723" y="5105"/>
                </a:lnTo>
                <a:cubicBezTo>
                  <a:pt x="17723" y="3129"/>
                  <a:pt x="16116" y="1523"/>
                  <a:pt x="14141" y="1523"/>
                </a:cubicBezTo>
                <a:cubicBezTo>
                  <a:pt x="13515" y="1523"/>
                  <a:pt x="12929" y="1683"/>
                  <a:pt x="12419" y="1963"/>
                </a:cubicBezTo>
                <a:cubicBezTo>
                  <a:pt x="11794" y="795"/>
                  <a:pt x="10559" y="1"/>
                  <a:pt x="91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7" name="Google Shape;847;p35"/>
          <p:cNvGrpSpPr/>
          <p:nvPr/>
        </p:nvGrpSpPr>
        <p:grpSpPr>
          <a:xfrm>
            <a:off x="2659388" y="455700"/>
            <a:ext cx="1159347" cy="569221"/>
            <a:chOff x="2659388" y="455700"/>
            <a:chExt cx="1159347" cy="569221"/>
          </a:xfrm>
        </p:grpSpPr>
        <p:sp>
          <p:nvSpPr>
            <p:cNvPr id="848" name="Google Shape;848;p35"/>
            <p:cNvSpPr/>
            <p:nvPr/>
          </p:nvSpPr>
          <p:spPr>
            <a:xfrm>
              <a:off x="2659388" y="455700"/>
              <a:ext cx="1159347" cy="224108"/>
            </a:xfrm>
            <a:custGeom>
              <a:avLst/>
              <a:gdLst/>
              <a:ahLst/>
              <a:cxnLst/>
              <a:rect l="l" t="t" r="r" b="b"/>
              <a:pathLst>
                <a:path w="16192" h="3130" extrusionOk="0">
                  <a:moveTo>
                    <a:pt x="511" y="0"/>
                  </a:moveTo>
                  <a:cubicBezTo>
                    <a:pt x="226" y="0"/>
                    <a:pt x="0" y="227"/>
                    <a:pt x="0" y="510"/>
                  </a:cubicBezTo>
                  <a:lnTo>
                    <a:pt x="0" y="2618"/>
                  </a:lnTo>
                  <a:cubicBezTo>
                    <a:pt x="0" y="2903"/>
                    <a:pt x="226" y="3130"/>
                    <a:pt x="511" y="3130"/>
                  </a:cubicBezTo>
                  <a:lnTo>
                    <a:pt x="15681" y="3130"/>
                  </a:lnTo>
                  <a:cubicBezTo>
                    <a:pt x="15960" y="3130"/>
                    <a:pt x="16192" y="2903"/>
                    <a:pt x="16192" y="2618"/>
                  </a:cubicBezTo>
                  <a:lnTo>
                    <a:pt x="16192" y="510"/>
                  </a:lnTo>
                  <a:cubicBezTo>
                    <a:pt x="16192" y="227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2659388" y="779190"/>
              <a:ext cx="1159347" cy="74464"/>
            </a:xfrm>
            <a:custGeom>
              <a:avLst/>
              <a:gdLst/>
              <a:ahLst/>
              <a:cxnLst/>
              <a:rect l="l" t="t" r="r" b="b"/>
              <a:pathLst>
                <a:path w="16192" h="1040" extrusionOk="0">
                  <a:moveTo>
                    <a:pt x="511" y="1"/>
                  </a:moveTo>
                  <a:cubicBezTo>
                    <a:pt x="226" y="1"/>
                    <a:pt x="0" y="226"/>
                    <a:pt x="0" y="511"/>
                  </a:cubicBezTo>
                  <a:lnTo>
                    <a:pt x="0" y="529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9"/>
                  </a:cubicBezTo>
                  <a:lnTo>
                    <a:pt x="16192" y="511"/>
                  </a:lnTo>
                  <a:cubicBezTo>
                    <a:pt x="16192" y="226"/>
                    <a:pt x="15960" y="1"/>
                    <a:pt x="15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2659388" y="950529"/>
              <a:ext cx="1159347" cy="74392"/>
            </a:xfrm>
            <a:custGeom>
              <a:avLst/>
              <a:gdLst/>
              <a:ahLst/>
              <a:cxnLst/>
              <a:rect l="l" t="t" r="r" b="b"/>
              <a:pathLst>
                <a:path w="16192" h="1039" extrusionOk="0">
                  <a:moveTo>
                    <a:pt x="511" y="0"/>
                  </a:moveTo>
                  <a:cubicBezTo>
                    <a:pt x="226" y="0"/>
                    <a:pt x="0" y="226"/>
                    <a:pt x="0" y="510"/>
                  </a:cubicBezTo>
                  <a:lnTo>
                    <a:pt x="0" y="527"/>
                  </a:lnTo>
                  <a:cubicBezTo>
                    <a:pt x="0" y="808"/>
                    <a:pt x="226" y="1039"/>
                    <a:pt x="511" y="1039"/>
                  </a:cubicBezTo>
                  <a:lnTo>
                    <a:pt x="15681" y="1039"/>
                  </a:lnTo>
                  <a:cubicBezTo>
                    <a:pt x="15960" y="1039"/>
                    <a:pt x="16192" y="808"/>
                    <a:pt x="16192" y="527"/>
                  </a:cubicBezTo>
                  <a:lnTo>
                    <a:pt x="16192" y="510"/>
                  </a:lnTo>
                  <a:cubicBezTo>
                    <a:pt x="16192" y="226"/>
                    <a:pt x="15960" y="0"/>
                    <a:pt x="15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" name="תמונה 1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469" y="2872109"/>
            <a:ext cx="1807976" cy="1807976"/>
          </a:xfrm>
          <a:prstGeom prst="rect">
            <a:avLst/>
          </a:prstGeom>
        </p:spPr>
      </p:pic>
      <p:pic>
        <p:nvPicPr>
          <p:cNvPr id="7" name="תמונה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433" y="1180214"/>
            <a:ext cx="901407" cy="901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Challenges</a:t>
            </a:r>
            <a:endParaRPr dirty="0"/>
          </a:p>
        </p:txBody>
      </p:sp>
      <p:graphicFrame>
        <p:nvGraphicFramePr>
          <p:cNvPr id="1162" name="Google Shape;1162;p45"/>
          <p:cNvGraphicFramePr/>
          <p:nvPr>
            <p:extLst>
              <p:ext uri="{D42A27DB-BD31-4B8C-83A1-F6EECF244321}">
                <p14:modId xmlns:p14="http://schemas.microsoft.com/office/powerpoint/2010/main" val="1235665826"/>
              </p:ext>
            </p:extLst>
          </p:nvPr>
        </p:nvGraphicFramePr>
        <p:xfrm>
          <a:off x="1048214" y="1335261"/>
          <a:ext cx="6884020" cy="2909091"/>
        </p:xfrm>
        <a:graphic>
          <a:graphicData uri="http://schemas.openxmlformats.org/drawingml/2006/table">
            <a:tbl>
              <a:tblPr>
                <a:noFill/>
                <a:tableStyleId>{6A7A7913-61D9-483A-B58E-D2F38509A5A5}</a:tableStyleId>
              </a:tblPr>
              <a:tblGrid>
                <a:gridCol w="3442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420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755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 dirty="0" smtClean="0">
                          <a:solidFill>
                            <a:schemeClr val="accent1"/>
                          </a:solidFill>
                          <a:latin typeface="Barlow SemiBold"/>
                          <a:ea typeface="Barlow SemiBold"/>
                          <a:cs typeface="Barlow SemiBold"/>
                          <a:sym typeface="Barlow SemiBold"/>
                        </a:rPr>
                        <a:t>Challenge</a:t>
                      </a:r>
                      <a:endParaRPr sz="2300" dirty="0">
                        <a:solidFill>
                          <a:schemeClr val="accent1"/>
                        </a:solidFill>
                        <a:latin typeface="Barlow SemiBold"/>
                        <a:ea typeface="Barlow SemiBold"/>
                        <a:cs typeface="Barlow SemiBold"/>
                        <a:sym typeface="Barlow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 dirty="0" smtClean="0">
                          <a:solidFill>
                            <a:schemeClr val="accent1"/>
                          </a:solidFill>
                          <a:latin typeface="Barlow SemiBold"/>
                          <a:ea typeface="Barlow SemiBold"/>
                          <a:cs typeface="Barlow SemiBold"/>
                          <a:sym typeface="Barlow SemiBold"/>
                        </a:rPr>
                        <a:t>Solution</a:t>
                      </a:r>
                      <a:endParaRPr sz="2300" dirty="0">
                        <a:solidFill>
                          <a:schemeClr val="accent1"/>
                        </a:solidFill>
                        <a:latin typeface="Barlow SemiBold"/>
                        <a:ea typeface="Barlow SemiBold"/>
                        <a:cs typeface="Barlow SemiBold"/>
                        <a:sym typeface="Barlow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190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Access to a technologically challenged population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 simple user interface connected to the medical service applications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190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Changing patients' habits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our product allows the customer to significantly reduce waiting times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9982"/>
                  </a:ext>
                </a:extLst>
              </a:tr>
              <a:tr h="79190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Difficulty in conducting a pilot since most of the population rarely gets to </a:t>
                      </a:r>
                      <a:r>
                        <a:rPr lang="en-US" sz="1500" dirty="0" err="1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Er</a:t>
                      </a:r>
                      <a:endParaRPr lang="en-US" sz="1500" dirty="0" smtClean="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Selecting people for the pilot who visit the </a:t>
                      </a:r>
                      <a:r>
                        <a:rPr lang="en-US" sz="1500" dirty="0" err="1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Er</a:t>
                      </a:r>
                      <a:r>
                        <a:rPr lang="en-US" sz="1500" dirty="0" smtClean="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frequently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605223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4"/>
          <p:cNvSpPr txBox="1">
            <a:spLocks noGrp="1"/>
          </p:cNvSpPr>
          <p:nvPr>
            <p:ph type="subTitle" idx="1"/>
          </p:nvPr>
        </p:nvSpPr>
        <p:spPr>
          <a:xfrm>
            <a:off x="725470" y="3046963"/>
            <a:ext cx="1224679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tx2"/>
                </a:solidFill>
              </a:rPr>
              <a:t>Amoss Dvir</a:t>
            </a:r>
            <a:endParaRPr sz="1800" dirty="0">
              <a:solidFill>
                <a:schemeClr val="tx2"/>
              </a:solidFill>
            </a:endParaRPr>
          </a:p>
        </p:txBody>
      </p:sp>
      <p:sp>
        <p:nvSpPr>
          <p:cNvPr id="1620" name="Google Shape;1620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5" name="Google Shape;1616;p54"/>
          <p:cNvSpPr txBox="1">
            <a:spLocks noGrp="1"/>
          </p:cNvSpPr>
          <p:nvPr>
            <p:ph type="subTitle" idx="4294967295"/>
          </p:nvPr>
        </p:nvSpPr>
        <p:spPr>
          <a:xfrm>
            <a:off x="2318993" y="3054457"/>
            <a:ext cx="1470868" cy="4778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SzPts val="2500"/>
              <a:buNone/>
            </a:pPr>
            <a:r>
              <a:rPr lang="en-US" sz="1800" dirty="0">
                <a:solidFill>
                  <a:schemeClr val="tx2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Omer </a:t>
            </a:r>
            <a:r>
              <a:rPr lang="en-US" sz="1800" dirty="0" err="1">
                <a:solidFill>
                  <a:schemeClr val="tx2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Beeri-Shani</a:t>
            </a:r>
            <a:endParaRPr lang="en-US" sz="1800" dirty="0">
              <a:solidFill>
                <a:schemeClr val="tx2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0" name="Google Shape;1616;p54"/>
          <p:cNvSpPr txBox="1">
            <a:spLocks noGrp="1"/>
          </p:cNvSpPr>
          <p:nvPr>
            <p:ph type="subTitle" idx="4294967295"/>
          </p:nvPr>
        </p:nvSpPr>
        <p:spPr>
          <a:xfrm>
            <a:off x="4075360" y="3068577"/>
            <a:ext cx="1225550" cy="477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SzPts val="2500"/>
              <a:buNone/>
            </a:pPr>
            <a:r>
              <a:rPr lang="en" sz="1800" dirty="0">
                <a:solidFill>
                  <a:schemeClr val="tx2"/>
                </a:solidFill>
                <a:latin typeface="Barlow SemiBold"/>
                <a:ea typeface="Barlow SemiBold"/>
                <a:cs typeface="Barlow SemiBold"/>
              </a:rPr>
              <a:t>Ore Snir</a:t>
            </a:r>
            <a:endParaRPr sz="1800" dirty="0">
              <a:solidFill>
                <a:schemeClr val="tx2"/>
              </a:solidFill>
              <a:latin typeface="Barlow SemiBold"/>
              <a:ea typeface="Barlow SemiBold"/>
              <a:cs typeface="Barlow SemiBold"/>
            </a:endParaRPr>
          </a:p>
        </p:txBody>
      </p:sp>
      <p:sp>
        <p:nvSpPr>
          <p:cNvPr id="24" name="Google Shape;1616;p54"/>
          <p:cNvSpPr txBox="1">
            <a:spLocks noGrp="1"/>
          </p:cNvSpPr>
          <p:nvPr>
            <p:ph type="subTitle" idx="4294967295"/>
          </p:nvPr>
        </p:nvSpPr>
        <p:spPr>
          <a:xfrm>
            <a:off x="5671512" y="3068577"/>
            <a:ext cx="1225550" cy="477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SzPts val="2500"/>
              <a:buNone/>
            </a:pPr>
            <a:r>
              <a:rPr lang="en-US" sz="1800" dirty="0">
                <a:solidFill>
                  <a:schemeClr val="tx2"/>
                </a:solidFill>
                <a:latin typeface="Barlow SemiBold"/>
                <a:ea typeface="Barlow SemiBold"/>
                <a:cs typeface="Barlow SemiBold"/>
              </a:rPr>
              <a:t>Yonatan </a:t>
            </a:r>
            <a:r>
              <a:rPr lang="en-US" sz="1800" dirty="0" err="1">
                <a:solidFill>
                  <a:schemeClr val="tx2"/>
                </a:solidFill>
                <a:latin typeface="Barlow SemiBold"/>
                <a:ea typeface="Barlow SemiBold"/>
                <a:cs typeface="Barlow SemiBold"/>
              </a:rPr>
              <a:t>Sugerman</a:t>
            </a:r>
            <a:endParaRPr lang="en-US" sz="1800" dirty="0">
              <a:solidFill>
                <a:schemeClr val="tx2"/>
              </a:solidFill>
              <a:latin typeface="Barlow SemiBold"/>
              <a:ea typeface="Barlow SemiBold"/>
              <a:cs typeface="Barlow SemiBold"/>
            </a:endParaRPr>
          </a:p>
        </p:txBody>
      </p:sp>
      <p:sp>
        <p:nvSpPr>
          <p:cNvPr id="25" name="Google Shape;1616;p54"/>
          <p:cNvSpPr txBox="1">
            <a:spLocks noGrp="1"/>
          </p:cNvSpPr>
          <p:nvPr>
            <p:ph type="subTitle" idx="4294967295"/>
          </p:nvPr>
        </p:nvSpPr>
        <p:spPr>
          <a:xfrm>
            <a:off x="7267664" y="3069329"/>
            <a:ext cx="1225550" cy="477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SzPts val="2500"/>
              <a:buNone/>
            </a:pPr>
            <a:r>
              <a:rPr lang="en-US" sz="1800" dirty="0">
                <a:solidFill>
                  <a:schemeClr val="tx2"/>
                </a:solidFill>
                <a:latin typeface="Barlow SemiBold"/>
                <a:ea typeface="Barlow SemiBold"/>
                <a:cs typeface="Barlow SemiBold"/>
              </a:rPr>
              <a:t>Amir </a:t>
            </a:r>
            <a:r>
              <a:rPr lang="en-US" sz="1800" dirty="0" err="1">
                <a:solidFill>
                  <a:schemeClr val="tx2"/>
                </a:solidFill>
                <a:latin typeface="Barlow SemiBold"/>
                <a:ea typeface="Barlow SemiBold"/>
                <a:cs typeface="Barlow SemiBold"/>
              </a:rPr>
              <a:t>Kelman</a:t>
            </a:r>
            <a:endParaRPr lang="en-US" sz="1800" dirty="0">
              <a:solidFill>
                <a:schemeClr val="tx2"/>
              </a:solidFill>
              <a:latin typeface="Barlow SemiBold"/>
              <a:ea typeface="Barlow SemiBold"/>
              <a:cs typeface="Barlow SemiBold"/>
            </a:endParaRPr>
          </a:p>
        </p:txBody>
      </p:sp>
      <p:pic>
        <p:nvPicPr>
          <p:cNvPr id="10" name="Picture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2C3212B-3576-487D-8994-BD26761A9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79" t="14356" r="15470" b="13749"/>
          <a:stretch/>
        </p:blipFill>
        <p:spPr>
          <a:xfrm>
            <a:off x="802888" y="1594246"/>
            <a:ext cx="1265986" cy="1312445"/>
          </a:xfrm>
          <a:prstGeom prst="ellipse">
            <a:avLst/>
          </a:prstGeom>
        </p:spPr>
      </p:pic>
      <p:pic>
        <p:nvPicPr>
          <p:cNvPr id="12" name="Picture 6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15E9A534-434D-47A0-B88E-02C479ACB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90" t="14290" r="15358" b="13495"/>
          <a:stretch/>
        </p:blipFill>
        <p:spPr>
          <a:xfrm>
            <a:off x="2417262" y="1618523"/>
            <a:ext cx="1274331" cy="1326941"/>
          </a:xfrm>
          <a:prstGeom prst="ellipse">
            <a:avLst/>
          </a:prstGeom>
        </p:spPr>
      </p:pic>
      <p:pic>
        <p:nvPicPr>
          <p:cNvPr id="17" name="Picture 9" descr="A person wearing sunglasses&#10;&#10;Description automatically generated with low confidence">
            <a:extLst>
              <a:ext uri="{FF2B5EF4-FFF2-40B4-BE49-F238E27FC236}">
                <a16:creationId xmlns:a16="http://schemas.microsoft.com/office/drawing/2014/main" id="{2E4903FB-064A-47F5-882D-0E67C1C89E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406" t="13536" r="14606" b="13932"/>
          <a:stretch/>
        </p:blipFill>
        <p:spPr>
          <a:xfrm>
            <a:off x="4032924" y="1636868"/>
            <a:ext cx="1274331" cy="1320670"/>
          </a:xfrm>
          <a:prstGeom prst="ellipse">
            <a:avLst/>
          </a:prstGeom>
        </p:spPr>
      </p:pic>
      <p:pic>
        <p:nvPicPr>
          <p:cNvPr id="21" name="תמונה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68" t="13511" r="14677" b="14523"/>
          <a:stretch/>
        </p:blipFill>
        <p:spPr>
          <a:xfrm>
            <a:off x="5641144" y="1642398"/>
            <a:ext cx="1274331" cy="1309085"/>
          </a:xfrm>
          <a:prstGeom prst="ellipse">
            <a:avLst/>
          </a:prstGeom>
        </p:spPr>
      </p:pic>
      <p:pic>
        <p:nvPicPr>
          <p:cNvPr id="22" name="תמונה 2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5" t="13596" r="14814" b="14679"/>
          <a:stretch/>
        </p:blipFill>
        <p:spPr>
          <a:xfrm>
            <a:off x="7267664" y="1641689"/>
            <a:ext cx="1274331" cy="1310567"/>
          </a:xfrm>
          <a:prstGeom prst="ellipse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891;p63"/>
          <p:cNvSpPr txBox="1">
            <a:spLocks/>
          </p:cNvSpPr>
          <p:nvPr/>
        </p:nvSpPr>
        <p:spPr>
          <a:xfrm>
            <a:off x="1136216" y="1036605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ExtraBold"/>
              <a:buNone/>
              <a:defRPr sz="2300" b="0" i="0" u="none" strike="noStrike" cap="none">
                <a:solidFill>
                  <a:schemeClr val="accen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7200" dirty="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THANKS</a:t>
            </a:r>
            <a:r>
              <a:rPr lang="en-US" sz="7200" dirty="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!</a:t>
            </a:r>
            <a:endParaRPr lang="en-US" sz="7200" dirty="0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5" name="מלבן 14"/>
          <p:cNvSpPr/>
          <p:nvPr/>
        </p:nvSpPr>
        <p:spPr>
          <a:xfrm>
            <a:off x="1266986" y="2119005"/>
            <a:ext cx="4572000" cy="86690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Clr>
                <a:srgbClr val="FFECD1"/>
              </a:buClr>
              <a:buSzPts val="1400"/>
            </a:pPr>
            <a:r>
              <a:rPr lang="en-US" b="1" dirty="0">
                <a:solidFill>
                  <a:srgbClr val="F4C47C"/>
                </a:solidFill>
                <a:latin typeface="Lato"/>
                <a:sym typeface="Lato"/>
              </a:rPr>
              <a:t>Do you have any questions?</a:t>
            </a:r>
            <a:endParaRPr lang="en-US" dirty="0">
              <a:solidFill>
                <a:srgbClr val="FFECD1"/>
              </a:solidFill>
              <a:latin typeface="Lato"/>
              <a:sym typeface="Lato"/>
            </a:endParaRPr>
          </a:p>
          <a:p>
            <a:pPr lvl="0">
              <a:spcBef>
                <a:spcPts val="1000"/>
              </a:spcBef>
              <a:buClr>
                <a:srgbClr val="FFECD1"/>
              </a:buClr>
              <a:buSzPts val="1400"/>
            </a:pPr>
            <a:r>
              <a:rPr lang="en-US" dirty="0">
                <a:solidFill>
                  <a:srgbClr val="FFECD1"/>
                </a:solidFill>
                <a:latin typeface="Lato"/>
                <a:sym typeface="Lato"/>
              </a:rPr>
              <a:t>amir@easymed.com </a:t>
            </a:r>
          </a:p>
          <a:p>
            <a:pPr lvl="0">
              <a:buClr>
                <a:srgbClr val="FFECD1"/>
              </a:buClr>
              <a:buSzPts val="1400"/>
            </a:pPr>
            <a:r>
              <a:rPr lang="en-US" dirty="0">
                <a:solidFill>
                  <a:srgbClr val="FFECD1"/>
                </a:solidFill>
                <a:latin typeface="Lato"/>
                <a:sym typeface="Lato"/>
              </a:rPr>
              <a:t>easymed.com</a:t>
            </a:r>
            <a:endParaRPr lang="en-US" dirty="0">
              <a:solidFill>
                <a:srgbClr val="FFECD1"/>
              </a:solidFill>
              <a:latin typeface="Lato"/>
              <a:sym typeface="Lato"/>
            </a:endParaRPr>
          </a:p>
        </p:txBody>
      </p:sp>
      <p:grpSp>
        <p:nvGrpSpPr>
          <p:cNvPr id="28" name="Google Shape;1901;p63"/>
          <p:cNvGrpSpPr/>
          <p:nvPr/>
        </p:nvGrpSpPr>
        <p:grpSpPr>
          <a:xfrm flipH="1">
            <a:off x="4593924" y="2400099"/>
            <a:ext cx="3785387" cy="2618143"/>
            <a:chOff x="883662" y="694050"/>
            <a:chExt cx="3785387" cy="2618143"/>
          </a:xfrm>
        </p:grpSpPr>
        <p:grpSp>
          <p:nvGrpSpPr>
            <p:cNvPr id="29" name="Google Shape;1902;p63"/>
            <p:cNvGrpSpPr/>
            <p:nvPr/>
          </p:nvGrpSpPr>
          <p:grpSpPr>
            <a:xfrm>
              <a:off x="1474090" y="1206371"/>
              <a:ext cx="1783776" cy="2105823"/>
              <a:chOff x="5872465" y="1069983"/>
              <a:chExt cx="1783776" cy="2105823"/>
            </a:xfrm>
          </p:grpSpPr>
          <p:sp>
            <p:nvSpPr>
              <p:cNvPr id="41" name="Google Shape;1903;p63"/>
              <p:cNvSpPr/>
              <p:nvPr/>
            </p:nvSpPr>
            <p:spPr>
              <a:xfrm>
                <a:off x="6207002" y="2387870"/>
                <a:ext cx="735287" cy="787936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3185" extrusionOk="0">
                    <a:moveTo>
                      <a:pt x="3915" y="1"/>
                    </a:moveTo>
                    <a:lnTo>
                      <a:pt x="0" y="1346"/>
                    </a:lnTo>
                    <a:cubicBezTo>
                      <a:pt x="0" y="1346"/>
                      <a:pt x="1540" y="11208"/>
                      <a:pt x="7590" y="13166"/>
                    </a:cubicBezTo>
                    <a:cubicBezTo>
                      <a:pt x="7630" y="13178"/>
                      <a:pt x="7671" y="13185"/>
                      <a:pt x="7712" y="13185"/>
                    </a:cubicBezTo>
                    <a:cubicBezTo>
                      <a:pt x="7786" y="13185"/>
                      <a:pt x="7859" y="13164"/>
                      <a:pt x="7922" y="13121"/>
                    </a:cubicBezTo>
                    <a:cubicBezTo>
                      <a:pt x="8588" y="12673"/>
                      <a:pt x="11238" y="10808"/>
                      <a:pt x="12224" y="8590"/>
                    </a:cubicBezTo>
                    <a:cubicBezTo>
                      <a:pt x="12303" y="8416"/>
                      <a:pt x="12228" y="8208"/>
                      <a:pt x="12064" y="8114"/>
                    </a:cubicBezTo>
                    <a:cubicBezTo>
                      <a:pt x="10630" y="7280"/>
                      <a:pt x="4331" y="3428"/>
                      <a:pt x="3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04;p63"/>
              <p:cNvSpPr/>
              <p:nvPr/>
            </p:nvSpPr>
            <p:spPr>
              <a:xfrm>
                <a:off x="6325506" y="1070760"/>
                <a:ext cx="1262908" cy="1471291"/>
              </a:xfrm>
              <a:custGeom>
                <a:avLst/>
                <a:gdLst/>
                <a:ahLst/>
                <a:cxnLst/>
                <a:rect l="l" t="t" r="r" b="b"/>
                <a:pathLst>
                  <a:path w="21133" h="24620" extrusionOk="0">
                    <a:moveTo>
                      <a:pt x="14488" y="1"/>
                    </a:moveTo>
                    <a:cubicBezTo>
                      <a:pt x="8354" y="10315"/>
                      <a:pt x="1" y="12361"/>
                      <a:pt x="1" y="12361"/>
                    </a:cubicBezTo>
                    <a:lnTo>
                      <a:pt x="2699" y="23040"/>
                    </a:lnTo>
                    <a:cubicBezTo>
                      <a:pt x="5132" y="22331"/>
                      <a:pt x="7477" y="22064"/>
                      <a:pt x="9632" y="22064"/>
                    </a:cubicBezTo>
                    <a:cubicBezTo>
                      <a:pt x="16291" y="22064"/>
                      <a:pt x="21132" y="24620"/>
                      <a:pt x="21132" y="24620"/>
                    </a:cubicBezTo>
                    <a:lnTo>
                      <a:pt x="144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05;p63"/>
              <p:cNvSpPr/>
              <p:nvPr/>
            </p:nvSpPr>
            <p:spPr>
              <a:xfrm>
                <a:off x="7139556" y="1069983"/>
                <a:ext cx="516685" cy="1472845"/>
              </a:xfrm>
              <a:custGeom>
                <a:avLst/>
                <a:gdLst/>
                <a:ahLst/>
                <a:cxnLst/>
                <a:rect l="l" t="t" r="r" b="b"/>
                <a:pathLst>
                  <a:path w="8646" h="24646" extrusionOk="0">
                    <a:moveTo>
                      <a:pt x="963" y="1"/>
                    </a:moveTo>
                    <a:cubicBezTo>
                      <a:pt x="930" y="1"/>
                      <a:pt x="897" y="5"/>
                      <a:pt x="866" y="14"/>
                    </a:cubicBezTo>
                    <a:cubicBezTo>
                      <a:pt x="1" y="244"/>
                      <a:pt x="124" y="3644"/>
                      <a:pt x="1048" y="8255"/>
                    </a:cubicBezTo>
                    <a:cubicBezTo>
                      <a:pt x="1332" y="9697"/>
                      <a:pt x="1695" y="11260"/>
                      <a:pt x="2135" y="12880"/>
                    </a:cubicBezTo>
                    <a:cubicBezTo>
                      <a:pt x="2570" y="14496"/>
                      <a:pt x="3041" y="16031"/>
                      <a:pt x="3520" y="17425"/>
                    </a:cubicBezTo>
                    <a:cubicBezTo>
                      <a:pt x="4987" y="21712"/>
                      <a:pt x="6528" y="24645"/>
                      <a:pt x="7413" y="24645"/>
                    </a:cubicBezTo>
                    <a:cubicBezTo>
                      <a:pt x="7447" y="24645"/>
                      <a:pt x="7479" y="24641"/>
                      <a:pt x="7510" y="24633"/>
                    </a:cubicBezTo>
                    <a:cubicBezTo>
                      <a:pt x="8646" y="24327"/>
                      <a:pt x="8078" y="18565"/>
                      <a:pt x="6245" y="11770"/>
                    </a:cubicBezTo>
                    <a:cubicBezTo>
                      <a:pt x="4459" y="5160"/>
                      <a:pt x="2136" y="1"/>
                      <a:pt x="9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06;p63"/>
              <p:cNvSpPr/>
              <p:nvPr/>
            </p:nvSpPr>
            <p:spPr>
              <a:xfrm>
                <a:off x="5878561" y="1774195"/>
                <a:ext cx="695009" cy="800007"/>
              </a:xfrm>
              <a:custGeom>
                <a:avLst/>
                <a:gdLst/>
                <a:ahLst/>
                <a:cxnLst/>
                <a:rect l="l" t="t" r="r" b="b"/>
                <a:pathLst>
                  <a:path w="11630" h="13387" extrusionOk="0">
                    <a:moveTo>
                      <a:pt x="8629" y="0"/>
                    </a:moveTo>
                    <a:lnTo>
                      <a:pt x="241" y="2264"/>
                    </a:lnTo>
                    <a:cubicBezTo>
                      <a:pt x="90" y="2303"/>
                      <a:pt x="1" y="2459"/>
                      <a:pt x="41" y="2610"/>
                    </a:cubicBezTo>
                    <a:lnTo>
                      <a:pt x="2895" y="13178"/>
                    </a:lnTo>
                    <a:cubicBezTo>
                      <a:pt x="2928" y="13304"/>
                      <a:pt x="3042" y="13387"/>
                      <a:pt x="3168" y="13387"/>
                    </a:cubicBezTo>
                    <a:cubicBezTo>
                      <a:pt x="3192" y="13387"/>
                      <a:pt x="3217" y="13384"/>
                      <a:pt x="3241" y="13377"/>
                    </a:cubicBezTo>
                    <a:lnTo>
                      <a:pt x="11630" y="11113"/>
                    </a:lnTo>
                    <a:lnTo>
                      <a:pt x="8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07;p63"/>
              <p:cNvSpPr/>
              <p:nvPr/>
            </p:nvSpPr>
            <p:spPr>
              <a:xfrm>
                <a:off x="5872465" y="2183431"/>
                <a:ext cx="128723" cy="140197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2346" extrusionOk="0">
                    <a:moveTo>
                      <a:pt x="1639" y="0"/>
                    </a:moveTo>
                    <a:lnTo>
                      <a:pt x="50" y="426"/>
                    </a:lnTo>
                    <a:cubicBezTo>
                      <a:pt x="19" y="435"/>
                      <a:pt x="1" y="466"/>
                      <a:pt x="10" y="498"/>
                    </a:cubicBezTo>
                    <a:lnTo>
                      <a:pt x="494" y="2303"/>
                    </a:lnTo>
                    <a:cubicBezTo>
                      <a:pt x="501" y="2330"/>
                      <a:pt x="523" y="2346"/>
                      <a:pt x="549" y="2346"/>
                    </a:cubicBezTo>
                    <a:cubicBezTo>
                      <a:pt x="554" y="2346"/>
                      <a:pt x="560" y="2345"/>
                      <a:pt x="565" y="2344"/>
                    </a:cubicBezTo>
                    <a:lnTo>
                      <a:pt x="2153" y="1918"/>
                    </a:lnTo>
                    <a:lnTo>
                      <a:pt x="16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08;p63"/>
              <p:cNvSpPr/>
              <p:nvPr/>
            </p:nvSpPr>
            <p:spPr>
              <a:xfrm>
                <a:off x="7202125" y="1542027"/>
                <a:ext cx="248363" cy="57459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9615" extrusionOk="0">
                    <a:moveTo>
                      <a:pt x="606" y="1"/>
                    </a:moveTo>
                    <a:cubicBezTo>
                      <a:pt x="547" y="1"/>
                      <a:pt x="488" y="8"/>
                      <a:pt x="431" y="24"/>
                    </a:cubicBezTo>
                    <a:cubicBezTo>
                      <a:pt x="263" y="67"/>
                      <a:pt x="120" y="179"/>
                      <a:pt x="1" y="356"/>
                    </a:cubicBezTo>
                    <a:cubicBezTo>
                      <a:pt x="285" y="1798"/>
                      <a:pt x="648" y="3361"/>
                      <a:pt x="1088" y="4981"/>
                    </a:cubicBezTo>
                    <a:cubicBezTo>
                      <a:pt x="1523" y="6597"/>
                      <a:pt x="1994" y="8132"/>
                      <a:pt x="2473" y="9526"/>
                    </a:cubicBezTo>
                    <a:cubicBezTo>
                      <a:pt x="2600" y="9585"/>
                      <a:pt x="2723" y="9615"/>
                      <a:pt x="2841" y="9615"/>
                    </a:cubicBezTo>
                    <a:cubicBezTo>
                      <a:pt x="2900" y="9615"/>
                      <a:pt x="2958" y="9607"/>
                      <a:pt x="3014" y="9592"/>
                    </a:cubicBezTo>
                    <a:cubicBezTo>
                      <a:pt x="3964" y="9335"/>
                      <a:pt x="4155" y="6983"/>
                      <a:pt x="3445" y="4342"/>
                    </a:cubicBezTo>
                    <a:cubicBezTo>
                      <a:pt x="2773" y="1860"/>
                      <a:pt x="1541" y="1"/>
                      <a:pt x="6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" name="Google Shape;1909;p63"/>
            <p:cNvSpPr/>
            <p:nvPr/>
          </p:nvSpPr>
          <p:spPr>
            <a:xfrm>
              <a:off x="2720589" y="694050"/>
              <a:ext cx="1948460" cy="994426"/>
            </a:xfrm>
            <a:custGeom>
              <a:avLst/>
              <a:gdLst/>
              <a:ahLst/>
              <a:cxnLst/>
              <a:rect l="l" t="t" r="r" b="b"/>
              <a:pathLst>
                <a:path w="11915" h="6081" extrusionOk="0">
                  <a:moveTo>
                    <a:pt x="197" y="1"/>
                  </a:moveTo>
                  <a:cubicBezTo>
                    <a:pt x="90" y="1"/>
                    <a:pt x="1" y="89"/>
                    <a:pt x="1" y="196"/>
                  </a:cubicBezTo>
                  <a:lnTo>
                    <a:pt x="1" y="3987"/>
                  </a:lnTo>
                  <a:cubicBezTo>
                    <a:pt x="1" y="4093"/>
                    <a:pt x="90" y="4177"/>
                    <a:pt x="197" y="4177"/>
                  </a:cubicBezTo>
                  <a:lnTo>
                    <a:pt x="1519" y="4177"/>
                  </a:lnTo>
                  <a:lnTo>
                    <a:pt x="1519" y="6081"/>
                  </a:lnTo>
                  <a:lnTo>
                    <a:pt x="3419" y="4177"/>
                  </a:lnTo>
                  <a:lnTo>
                    <a:pt x="11722" y="4177"/>
                  </a:lnTo>
                  <a:cubicBezTo>
                    <a:pt x="11829" y="4177"/>
                    <a:pt x="11914" y="4093"/>
                    <a:pt x="11914" y="3987"/>
                  </a:cubicBezTo>
                  <a:lnTo>
                    <a:pt x="11914" y="196"/>
                  </a:lnTo>
                  <a:cubicBezTo>
                    <a:pt x="11914" y="89"/>
                    <a:pt x="11829" y="1"/>
                    <a:pt x="117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1910;p63"/>
            <p:cNvGrpSpPr/>
            <p:nvPr/>
          </p:nvGrpSpPr>
          <p:grpSpPr>
            <a:xfrm rot="10800000">
              <a:off x="2905460" y="956575"/>
              <a:ext cx="1571872" cy="164075"/>
              <a:chOff x="7042888" y="256838"/>
              <a:chExt cx="2145900" cy="164075"/>
            </a:xfrm>
          </p:grpSpPr>
          <p:cxnSp>
            <p:nvCxnSpPr>
              <p:cNvPr id="38" name="Google Shape;1911;p63"/>
              <p:cNvCxnSpPr/>
              <p:nvPr/>
            </p:nvCxnSpPr>
            <p:spPr>
              <a:xfrm rot="10800000">
                <a:off x="8115838" y="-652037"/>
                <a:ext cx="0" cy="21459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1912;p63"/>
              <p:cNvCxnSpPr/>
              <p:nvPr/>
            </p:nvCxnSpPr>
            <p:spPr>
              <a:xfrm rot="10800000">
                <a:off x="8677463" y="-254362"/>
                <a:ext cx="0" cy="10224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1913;p63"/>
              <p:cNvCxnSpPr/>
              <p:nvPr/>
            </p:nvCxnSpPr>
            <p:spPr>
              <a:xfrm rot="10800000">
                <a:off x="7702563" y="8288"/>
                <a:ext cx="0" cy="497100"/>
              </a:xfrm>
              <a:prstGeom prst="straightConnector1">
                <a:avLst/>
              </a:pr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" name="Google Shape;1914;p63"/>
            <p:cNvGrpSpPr/>
            <p:nvPr/>
          </p:nvGrpSpPr>
          <p:grpSpPr>
            <a:xfrm>
              <a:off x="883662" y="1431364"/>
              <a:ext cx="1369875" cy="574597"/>
              <a:chOff x="2102862" y="3136339"/>
              <a:chExt cx="1369875" cy="574597"/>
            </a:xfrm>
          </p:grpSpPr>
          <p:sp>
            <p:nvSpPr>
              <p:cNvPr id="33" name="Google Shape;1915;p63"/>
              <p:cNvSpPr/>
              <p:nvPr/>
            </p:nvSpPr>
            <p:spPr>
              <a:xfrm>
                <a:off x="2102862" y="3136339"/>
                <a:ext cx="1369875" cy="574597"/>
              </a:xfrm>
              <a:custGeom>
                <a:avLst/>
                <a:gdLst/>
                <a:ahLst/>
                <a:cxnLst/>
                <a:rect l="l" t="t" r="r" b="b"/>
                <a:pathLst>
                  <a:path w="13396" h="5026" extrusionOk="0">
                    <a:moveTo>
                      <a:pt x="666" y="0"/>
                    </a:moveTo>
                    <a:cubicBezTo>
                      <a:pt x="297" y="0"/>
                      <a:pt x="0" y="298"/>
                      <a:pt x="0" y="666"/>
                    </a:cubicBezTo>
                    <a:lnTo>
                      <a:pt x="0" y="4364"/>
                    </a:lnTo>
                    <a:cubicBezTo>
                      <a:pt x="0" y="4728"/>
                      <a:pt x="297" y="5025"/>
                      <a:pt x="666" y="5025"/>
                    </a:cubicBezTo>
                    <a:lnTo>
                      <a:pt x="12734" y="5025"/>
                    </a:lnTo>
                    <a:cubicBezTo>
                      <a:pt x="13097" y="5025"/>
                      <a:pt x="13395" y="4728"/>
                      <a:pt x="13395" y="4364"/>
                    </a:cubicBezTo>
                    <a:lnTo>
                      <a:pt x="13395" y="3999"/>
                    </a:lnTo>
                    <a:lnTo>
                      <a:pt x="13395" y="666"/>
                    </a:lnTo>
                    <a:cubicBezTo>
                      <a:pt x="13395" y="298"/>
                      <a:pt x="13097" y="0"/>
                      <a:pt x="12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" name="Google Shape;1916;p63"/>
              <p:cNvGrpSpPr/>
              <p:nvPr/>
            </p:nvGrpSpPr>
            <p:grpSpPr>
              <a:xfrm flipH="1">
                <a:off x="2363850" y="3318937"/>
                <a:ext cx="847900" cy="209400"/>
                <a:chOff x="715100" y="4399100"/>
                <a:chExt cx="847900" cy="209400"/>
              </a:xfrm>
            </p:grpSpPr>
            <p:sp>
              <p:nvSpPr>
                <p:cNvPr id="35" name="Google Shape;1917;p63"/>
                <p:cNvSpPr/>
                <p:nvPr/>
              </p:nvSpPr>
              <p:spPr>
                <a:xfrm>
                  <a:off x="715100" y="4399100"/>
                  <a:ext cx="209400" cy="2094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1918;p63"/>
                <p:cNvSpPr/>
                <p:nvPr/>
              </p:nvSpPr>
              <p:spPr>
                <a:xfrm>
                  <a:off x="1034350" y="4399100"/>
                  <a:ext cx="209400" cy="2094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1919;p63"/>
                <p:cNvSpPr/>
                <p:nvPr/>
              </p:nvSpPr>
              <p:spPr>
                <a:xfrm>
                  <a:off x="1353600" y="4399100"/>
                  <a:ext cx="209400" cy="209400"/>
                </a:xfrm>
                <a:prstGeom prst="ellipse">
                  <a:avLst/>
                </a:prstGeom>
                <a:noFill/>
                <a:ln w="2857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7" name="Google Shape;1921;p63"/>
          <p:cNvGrpSpPr/>
          <p:nvPr/>
        </p:nvGrpSpPr>
        <p:grpSpPr>
          <a:xfrm>
            <a:off x="2681885" y="3120738"/>
            <a:ext cx="573169" cy="562545"/>
            <a:chOff x="5310634" y="2447561"/>
            <a:chExt cx="573169" cy="562545"/>
          </a:xfrm>
        </p:grpSpPr>
        <p:sp>
          <p:nvSpPr>
            <p:cNvPr id="48" name="Google Shape;1922;p63"/>
            <p:cNvSpPr/>
            <p:nvPr/>
          </p:nvSpPr>
          <p:spPr>
            <a:xfrm>
              <a:off x="5310634" y="2447561"/>
              <a:ext cx="563000" cy="562421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23;p63"/>
            <p:cNvSpPr/>
            <p:nvPr/>
          </p:nvSpPr>
          <p:spPr>
            <a:xfrm>
              <a:off x="5555383" y="2447561"/>
              <a:ext cx="328420" cy="562545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24;p63"/>
            <p:cNvSpPr/>
            <p:nvPr/>
          </p:nvSpPr>
          <p:spPr>
            <a:xfrm>
              <a:off x="5444961" y="2679200"/>
              <a:ext cx="62119" cy="184496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25;p63"/>
            <p:cNvSpPr/>
            <p:nvPr/>
          </p:nvSpPr>
          <p:spPr>
            <a:xfrm>
              <a:off x="5419857" y="2569108"/>
              <a:ext cx="87223" cy="74898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26;p63"/>
            <p:cNvSpPr/>
            <p:nvPr/>
          </p:nvSpPr>
          <p:spPr>
            <a:xfrm>
              <a:off x="5567335" y="2679159"/>
              <a:ext cx="197068" cy="185158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927;p63"/>
          <p:cNvGrpSpPr/>
          <p:nvPr/>
        </p:nvGrpSpPr>
        <p:grpSpPr>
          <a:xfrm>
            <a:off x="1974436" y="3120738"/>
            <a:ext cx="572549" cy="563000"/>
            <a:chOff x="4603185" y="2447561"/>
            <a:chExt cx="572549" cy="563000"/>
          </a:xfrm>
        </p:grpSpPr>
        <p:sp>
          <p:nvSpPr>
            <p:cNvPr id="54" name="Google Shape;1928;p63"/>
            <p:cNvSpPr/>
            <p:nvPr/>
          </p:nvSpPr>
          <p:spPr>
            <a:xfrm>
              <a:off x="4603185" y="2447561"/>
              <a:ext cx="563000" cy="562421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29;p63"/>
            <p:cNvSpPr/>
            <p:nvPr/>
          </p:nvSpPr>
          <p:spPr>
            <a:xfrm>
              <a:off x="4847934" y="2447561"/>
              <a:ext cx="327800" cy="563000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30;p63"/>
            <p:cNvSpPr/>
            <p:nvPr/>
          </p:nvSpPr>
          <p:spPr>
            <a:xfrm>
              <a:off x="4729764" y="2569437"/>
              <a:ext cx="319212" cy="319186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31;p63"/>
            <p:cNvSpPr/>
            <p:nvPr/>
          </p:nvSpPr>
          <p:spPr>
            <a:xfrm>
              <a:off x="4816786" y="2656485"/>
              <a:ext cx="145162" cy="145084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932;p63"/>
          <p:cNvGrpSpPr/>
          <p:nvPr/>
        </p:nvGrpSpPr>
        <p:grpSpPr>
          <a:xfrm>
            <a:off x="1266986" y="3120738"/>
            <a:ext cx="572549" cy="562998"/>
            <a:chOff x="3895735" y="2447561"/>
            <a:chExt cx="572549" cy="562998"/>
          </a:xfrm>
        </p:grpSpPr>
        <p:sp>
          <p:nvSpPr>
            <p:cNvPr id="59" name="Google Shape;1933;p63"/>
            <p:cNvSpPr/>
            <p:nvPr/>
          </p:nvSpPr>
          <p:spPr>
            <a:xfrm>
              <a:off x="3895735" y="2447561"/>
              <a:ext cx="563000" cy="562421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34;p63"/>
            <p:cNvSpPr/>
            <p:nvPr/>
          </p:nvSpPr>
          <p:spPr>
            <a:xfrm>
              <a:off x="4140485" y="2447561"/>
              <a:ext cx="327800" cy="562545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35;p63"/>
            <p:cNvSpPr/>
            <p:nvPr/>
          </p:nvSpPr>
          <p:spPr>
            <a:xfrm>
              <a:off x="3993627" y="2569356"/>
              <a:ext cx="306335" cy="44120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2427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58"/>
          <p:cNvSpPr txBox="1">
            <a:spLocks noGrp="1"/>
          </p:cNvSpPr>
          <p:nvPr>
            <p:ph type="title"/>
          </p:nvPr>
        </p:nvSpPr>
        <p:spPr>
          <a:xfrm>
            <a:off x="1841577" y="1613534"/>
            <a:ext cx="5460845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3.2 Hours</a:t>
            </a:r>
            <a:endParaRPr dirty="0"/>
          </a:p>
        </p:txBody>
      </p:sp>
      <p:sp>
        <p:nvSpPr>
          <p:cNvPr id="1706" name="Google Shape;1706;p5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Average time for waiting in E</a:t>
            </a:r>
            <a:r>
              <a:rPr lang="en-US" sz="1800" dirty="0" smtClean="0"/>
              <a:t>emergency </a:t>
            </a:r>
            <a:r>
              <a:rPr lang="en" sz="1800" dirty="0" smtClean="0"/>
              <a:t>room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38"/>
          <p:cNvSpPr txBox="1">
            <a:spLocks noGrp="1"/>
          </p:cNvSpPr>
          <p:nvPr>
            <p:ph type="title"/>
          </p:nvPr>
        </p:nvSpPr>
        <p:spPr>
          <a:xfrm>
            <a:off x="2354025" y="1513799"/>
            <a:ext cx="443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Problem</a:t>
            </a:r>
            <a:endParaRPr dirty="0"/>
          </a:p>
        </p:txBody>
      </p:sp>
      <p:sp>
        <p:nvSpPr>
          <p:cNvPr id="947" name="Google Shape;947;p38"/>
          <p:cNvSpPr txBox="1">
            <a:spLocks noGrp="1"/>
          </p:cNvSpPr>
          <p:nvPr>
            <p:ph type="subTitle" idx="1"/>
          </p:nvPr>
        </p:nvSpPr>
        <p:spPr>
          <a:xfrm>
            <a:off x="2215376" y="2107624"/>
            <a:ext cx="4906536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dirty="0"/>
              <a:t>The collapse of emergency rooms in hospitals due to the arrival of patients with a problem that could be treated in other centers</a:t>
            </a:r>
          </a:p>
          <a:p>
            <a:pPr marL="0" lvl="0" indent="0"/>
            <a:r>
              <a:rPr lang="en-US" sz="2200" dirty="0"/>
              <a:t/>
            </a:r>
            <a:br>
              <a:rPr lang="en-US" sz="2200" dirty="0"/>
            </a:b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47"/>
          <p:cNvSpPr txBox="1">
            <a:spLocks noGrp="1"/>
          </p:cNvSpPr>
          <p:nvPr>
            <p:ph type="title"/>
          </p:nvPr>
        </p:nvSpPr>
        <p:spPr>
          <a:xfrm>
            <a:off x="1093423" y="2822861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Step </a:t>
            </a:r>
            <a:r>
              <a:rPr lang="en" dirty="0"/>
              <a:t>1</a:t>
            </a:r>
            <a:endParaRPr dirty="0"/>
          </a:p>
        </p:txBody>
      </p:sp>
      <p:sp>
        <p:nvSpPr>
          <p:cNvPr id="1276" name="Google Shape;1276;p47"/>
          <p:cNvSpPr txBox="1">
            <a:spLocks noGrp="1"/>
          </p:cNvSpPr>
          <p:nvPr>
            <p:ph type="subTitle" idx="1"/>
          </p:nvPr>
        </p:nvSpPr>
        <p:spPr>
          <a:xfrm>
            <a:off x="1093423" y="3294036"/>
            <a:ext cx="2109900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Get the patient’s location</a:t>
            </a:r>
          </a:p>
        </p:txBody>
      </p:sp>
      <p:sp>
        <p:nvSpPr>
          <p:cNvPr id="1277" name="Google Shape;1277;p47"/>
          <p:cNvSpPr txBox="1">
            <a:spLocks noGrp="1"/>
          </p:cNvSpPr>
          <p:nvPr>
            <p:ph type="title" idx="2"/>
          </p:nvPr>
        </p:nvSpPr>
        <p:spPr>
          <a:xfrm>
            <a:off x="3517050" y="2822861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Step </a:t>
            </a:r>
            <a:r>
              <a:rPr lang="en" dirty="0"/>
              <a:t>2</a:t>
            </a:r>
            <a:endParaRPr dirty="0"/>
          </a:p>
        </p:txBody>
      </p:sp>
      <p:sp>
        <p:nvSpPr>
          <p:cNvPr id="1278" name="Google Shape;1278;p47"/>
          <p:cNvSpPr txBox="1">
            <a:spLocks noGrp="1"/>
          </p:cNvSpPr>
          <p:nvPr>
            <p:ph type="subTitle" idx="3"/>
          </p:nvPr>
        </p:nvSpPr>
        <p:spPr>
          <a:xfrm>
            <a:off x="3568390" y="3294036"/>
            <a:ext cx="2013955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Define the medical issue</a:t>
            </a:r>
          </a:p>
        </p:txBody>
      </p:sp>
      <p:sp>
        <p:nvSpPr>
          <p:cNvPr id="1279" name="Google Shape;1279;p47"/>
          <p:cNvSpPr txBox="1">
            <a:spLocks noGrp="1"/>
          </p:cNvSpPr>
          <p:nvPr>
            <p:ph type="title" idx="4"/>
          </p:nvPr>
        </p:nvSpPr>
        <p:spPr>
          <a:xfrm>
            <a:off x="5940677" y="2822861"/>
            <a:ext cx="210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Step </a:t>
            </a:r>
            <a:r>
              <a:rPr lang="en" dirty="0"/>
              <a:t>3</a:t>
            </a:r>
            <a:endParaRPr dirty="0"/>
          </a:p>
        </p:txBody>
      </p:sp>
      <p:sp>
        <p:nvSpPr>
          <p:cNvPr id="1280" name="Google Shape;1280;p47"/>
          <p:cNvSpPr txBox="1">
            <a:spLocks noGrp="1"/>
          </p:cNvSpPr>
          <p:nvPr>
            <p:ph type="subTitle" idx="5"/>
          </p:nvPr>
        </p:nvSpPr>
        <p:spPr>
          <a:xfrm>
            <a:off x="5940677" y="3294036"/>
            <a:ext cx="2109900" cy="7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Point me to the most suitable </a:t>
            </a:r>
            <a:r>
              <a:rPr lang="en-US" sz="1600" dirty="0" err="1"/>
              <a:t>Er</a:t>
            </a:r>
            <a:r>
              <a:rPr lang="en-US" sz="1600" dirty="0"/>
              <a:t> center</a:t>
            </a:r>
          </a:p>
        </p:txBody>
      </p:sp>
      <p:sp>
        <p:nvSpPr>
          <p:cNvPr id="1281" name="Google Shape;1281;p47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The Solution</a:t>
            </a:r>
            <a:endParaRPr dirty="0"/>
          </a:p>
        </p:txBody>
      </p:sp>
      <p:grpSp>
        <p:nvGrpSpPr>
          <p:cNvPr id="1294" name="Google Shape;1294;p47"/>
          <p:cNvGrpSpPr/>
          <p:nvPr/>
        </p:nvGrpSpPr>
        <p:grpSpPr>
          <a:xfrm>
            <a:off x="6747019" y="2192378"/>
            <a:ext cx="497203" cy="560438"/>
            <a:chOff x="10524092" y="5804853"/>
            <a:chExt cx="497203" cy="560438"/>
          </a:xfrm>
        </p:grpSpPr>
        <p:sp>
          <p:nvSpPr>
            <p:cNvPr id="1295" name="Google Shape;1295;p47"/>
            <p:cNvSpPr/>
            <p:nvPr/>
          </p:nvSpPr>
          <p:spPr>
            <a:xfrm>
              <a:off x="10524092" y="5804853"/>
              <a:ext cx="335634" cy="560436"/>
            </a:xfrm>
            <a:custGeom>
              <a:avLst/>
              <a:gdLst/>
              <a:ahLst/>
              <a:cxnLst/>
              <a:rect l="l" t="t" r="r" b="b"/>
              <a:pathLst>
                <a:path w="8243" h="13764" extrusionOk="0">
                  <a:moveTo>
                    <a:pt x="1191" y="1"/>
                  </a:moveTo>
                  <a:cubicBezTo>
                    <a:pt x="535" y="1"/>
                    <a:pt x="1" y="536"/>
                    <a:pt x="1" y="1191"/>
                  </a:cubicBezTo>
                  <a:lnTo>
                    <a:pt x="1" y="12573"/>
                  </a:lnTo>
                  <a:cubicBezTo>
                    <a:pt x="1" y="13229"/>
                    <a:pt x="535" y="13764"/>
                    <a:pt x="1191" y="13764"/>
                  </a:cubicBezTo>
                  <a:lnTo>
                    <a:pt x="7052" y="13764"/>
                  </a:lnTo>
                  <a:cubicBezTo>
                    <a:pt x="7707" y="13764"/>
                    <a:pt x="8243" y="13229"/>
                    <a:pt x="8243" y="12573"/>
                  </a:cubicBezTo>
                  <a:lnTo>
                    <a:pt x="8243" y="1191"/>
                  </a:lnTo>
                  <a:cubicBezTo>
                    <a:pt x="8243" y="536"/>
                    <a:pt x="7707" y="1"/>
                    <a:pt x="7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10811235" y="636525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B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10811235" y="58048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6E2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10524092" y="6246518"/>
              <a:ext cx="335634" cy="118773"/>
            </a:xfrm>
            <a:custGeom>
              <a:avLst/>
              <a:gdLst/>
              <a:ahLst/>
              <a:cxnLst/>
              <a:rect l="l" t="t" r="r" b="b"/>
              <a:pathLst>
                <a:path w="8243" h="2917" extrusionOk="0">
                  <a:moveTo>
                    <a:pt x="8243" y="1"/>
                  </a:moveTo>
                  <a:cubicBezTo>
                    <a:pt x="8161" y="277"/>
                    <a:pt x="7902" y="484"/>
                    <a:pt x="7596" y="484"/>
                  </a:cubicBezTo>
                  <a:lnTo>
                    <a:pt x="617" y="484"/>
                  </a:lnTo>
                  <a:cubicBezTo>
                    <a:pt x="341" y="484"/>
                    <a:pt x="104" y="316"/>
                    <a:pt x="1" y="74"/>
                  </a:cubicBezTo>
                  <a:lnTo>
                    <a:pt x="1" y="1726"/>
                  </a:lnTo>
                  <a:cubicBezTo>
                    <a:pt x="1" y="2382"/>
                    <a:pt x="535" y="2917"/>
                    <a:pt x="1191" y="2917"/>
                  </a:cubicBezTo>
                  <a:lnTo>
                    <a:pt x="7052" y="2917"/>
                  </a:lnTo>
                  <a:cubicBezTo>
                    <a:pt x="7707" y="2917"/>
                    <a:pt x="8243" y="2382"/>
                    <a:pt x="8243" y="1726"/>
                  </a:cubicBezTo>
                  <a:lnTo>
                    <a:pt x="8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10572587" y="636525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0960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10833345" y="6266225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001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0631750" y="6299573"/>
              <a:ext cx="120320" cy="32900"/>
            </a:xfrm>
            <a:custGeom>
              <a:avLst/>
              <a:gdLst/>
              <a:ahLst/>
              <a:cxnLst/>
              <a:rect l="l" t="t" r="r" b="b"/>
              <a:pathLst>
                <a:path w="2955" h="808" extrusionOk="0">
                  <a:moveTo>
                    <a:pt x="401" y="0"/>
                  </a:moveTo>
                  <a:cubicBezTo>
                    <a:pt x="178" y="0"/>
                    <a:pt x="1" y="181"/>
                    <a:pt x="1" y="402"/>
                  </a:cubicBezTo>
                  <a:cubicBezTo>
                    <a:pt x="1" y="626"/>
                    <a:pt x="178" y="807"/>
                    <a:pt x="401" y="807"/>
                  </a:cubicBezTo>
                  <a:lnTo>
                    <a:pt x="2553" y="807"/>
                  </a:lnTo>
                  <a:cubicBezTo>
                    <a:pt x="2774" y="807"/>
                    <a:pt x="2955" y="626"/>
                    <a:pt x="2955" y="402"/>
                  </a:cubicBezTo>
                  <a:cubicBezTo>
                    <a:pt x="2955" y="181"/>
                    <a:pt x="2774" y="0"/>
                    <a:pt x="2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0735703" y="6332432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D8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0524092" y="5804853"/>
              <a:ext cx="335634" cy="85385"/>
            </a:xfrm>
            <a:custGeom>
              <a:avLst/>
              <a:gdLst/>
              <a:ahLst/>
              <a:cxnLst/>
              <a:rect l="l" t="t" r="r" b="b"/>
              <a:pathLst>
                <a:path w="8243" h="2097" extrusionOk="0">
                  <a:moveTo>
                    <a:pt x="1191" y="1"/>
                  </a:moveTo>
                  <a:cubicBezTo>
                    <a:pt x="535" y="1"/>
                    <a:pt x="1" y="536"/>
                    <a:pt x="1" y="1191"/>
                  </a:cubicBezTo>
                  <a:lnTo>
                    <a:pt x="1" y="2097"/>
                  </a:lnTo>
                  <a:cubicBezTo>
                    <a:pt x="83" y="1816"/>
                    <a:pt x="341" y="1613"/>
                    <a:pt x="643" y="1613"/>
                  </a:cubicBezTo>
                  <a:lnTo>
                    <a:pt x="7596" y="1613"/>
                  </a:lnTo>
                  <a:cubicBezTo>
                    <a:pt x="7902" y="1613"/>
                    <a:pt x="8161" y="1816"/>
                    <a:pt x="8243" y="2097"/>
                  </a:cubicBezTo>
                  <a:lnTo>
                    <a:pt x="8243" y="1191"/>
                  </a:lnTo>
                  <a:cubicBezTo>
                    <a:pt x="8243" y="536"/>
                    <a:pt x="7707" y="1"/>
                    <a:pt x="7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0550233" y="587053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0960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0811235" y="58048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001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10735703" y="629957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5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0721981" y="5982260"/>
              <a:ext cx="299314" cy="172235"/>
            </a:xfrm>
            <a:custGeom>
              <a:avLst/>
              <a:gdLst/>
              <a:ahLst/>
              <a:cxnLst/>
              <a:rect l="l" t="t" r="r" b="b"/>
              <a:pathLst>
                <a:path w="7351" h="4230" extrusionOk="0">
                  <a:moveTo>
                    <a:pt x="5197" y="0"/>
                  </a:moveTo>
                  <a:cubicBezTo>
                    <a:pt x="5094" y="0"/>
                    <a:pt x="4991" y="39"/>
                    <a:pt x="4913" y="117"/>
                  </a:cubicBezTo>
                  <a:cubicBezTo>
                    <a:pt x="4754" y="276"/>
                    <a:pt x="4754" y="531"/>
                    <a:pt x="4913" y="690"/>
                  </a:cubicBezTo>
                  <a:lnTo>
                    <a:pt x="5936" y="1712"/>
                  </a:lnTo>
                  <a:lnTo>
                    <a:pt x="402" y="1712"/>
                  </a:lnTo>
                  <a:cubicBezTo>
                    <a:pt x="182" y="1712"/>
                    <a:pt x="1" y="1889"/>
                    <a:pt x="1" y="2113"/>
                  </a:cubicBezTo>
                  <a:cubicBezTo>
                    <a:pt x="1" y="2338"/>
                    <a:pt x="182" y="2519"/>
                    <a:pt x="402" y="2519"/>
                  </a:cubicBezTo>
                  <a:lnTo>
                    <a:pt x="5936" y="2519"/>
                  </a:lnTo>
                  <a:lnTo>
                    <a:pt x="4909" y="3541"/>
                  </a:lnTo>
                  <a:cubicBezTo>
                    <a:pt x="4750" y="3700"/>
                    <a:pt x="4750" y="3955"/>
                    <a:pt x="4909" y="4110"/>
                  </a:cubicBezTo>
                  <a:cubicBezTo>
                    <a:pt x="4987" y="4190"/>
                    <a:pt x="5090" y="4230"/>
                    <a:pt x="5194" y="4230"/>
                  </a:cubicBezTo>
                  <a:cubicBezTo>
                    <a:pt x="5298" y="4230"/>
                    <a:pt x="5401" y="4190"/>
                    <a:pt x="5479" y="4110"/>
                  </a:cubicBezTo>
                  <a:lnTo>
                    <a:pt x="7195" y="2398"/>
                  </a:lnTo>
                  <a:cubicBezTo>
                    <a:pt x="7350" y="2243"/>
                    <a:pt x="7350" y="1984"/>
                    <a:pt x="7195" y="1829"/>
                  </a:cubicBezTo>
                  <a:lnTo>
                    <a:pt x="5483" y="117"/>
                  </a:lnTo>
                  <a:cubicBezTo>
                    <a:pt x="5403" y="39"/>
                    <a:pt x="5300" y="0"/>
                    <a:pt x="5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0721981" y="6068296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EEB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276;p47"/>
          <p:cNvSpPr txBox="1">
            <a:spLocks/>
          </p:cNvSpPr>
          <p:nvPr/>
        </p:nvSpPr>
        <p:spPr>
          <a:xfrm>
            <a:off x="1026516" y="1040691"/>
            <a:ext cx="7136177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GB" sz="1600" dirty="0"/>
              <a:t>An Internet service that directs a patient to the most available </a:t>
            </a:r>
            <a:r>
              <a:rPr lang="en-GB" sz="1600" dirty="0" err="1"/>
              <a:t>Er</a:t>
            </a:r>
            <a:r>
              <a:rPr lang="en-GB" sz="1600" dirty="0"/>
              <a:t> </a:t>
            </a:r>
            <a:r>
              <a:rPr lang="en-GB" sz="1600" dirty="0" err="1"/>
              <a:t>center</a:t>
            </a:r>
            <a:r>
              <a:rPr lang="en-GB" sz="1600" dirty="0"/>
              <a:t> that meets his needs, using AI to manage and </a:t>
            </a:r>
            <a:r>
              <a:rPr lang="en-US" sz="1600" dirty="0"/>
              <a:t>optimize the routing process.</a:t>
            </a:r>
            <a:endParaRPr lang="he-IL" sz="1600" dirty="0"/>
          </a:p>
        </p:txBody>
      </p:sp>
      <p:grpSp>
        <p:nvGrpSpPr>
          <p:cNvPr id="64" name="Google Shape;1183;p45"/>
          <p:cNvGrpSpPr/>
          <p:nvPr/>
        </p:nvGrpSpPr>
        <p:grpSpPr>
          <a:xfrm>
            <a:off x="1942479" y="2188636"/>
            <a:ext cx="399398" cy="560518"/>
            <a:chOff x="6973291" y="6113208"/>
            <a:chExt cx="399398" cy="560518"/>
          </a:xfrm>
        </p:grpSpPr>
        <p:sp>
          <p:nvSpPr>
            <p:cNvPr id="65" name="Google Shape;1184;p45"/>
            <p:cNvSpPr/>
            <p:nvPr/>
          </p:nvSpPr>
          <p:spPr>
            <a:xfrm>
              <a:off x="6973291" y="6226525"/>
              <a:ext cx="399398" cy="447200"/>
            </a:xfrm>
            <a:custGeom>
              <a:avLst/>
              <a:gdLst/>
              <a:ahLst/>
              <a:cxnLst/>
              <a:rect l="l" t="t" r="r" b="b"/>
              <a:pathLst>
                <a:path w="9809" h="10983" extrusionOk="0">
                  <a:moveTo>
                    <a:pt x="4973" y="0"/>
                  </a:moveTo>
                  <a:cubicBezTo>
                    <a:pt x="4814" y="0"/>
                    <a:pt x="4671" y="91"/>
                    <a:pt x="4607" y="237"/>
                  </a:cubicBezTo>
                  <a:lnTo>
                    <a:pt x="74" y="10412"/>
                  </a:lnTo>
                  <a:cubicBezTo>
                    <a:pt x="0" y="10576"/>
                    <a:pt x="43" y="10766"/>
                    <a:pt x="177" y="10882"/>
                  </a:cubicBezTo>
                  <a:cubicBezTo>
                    <a:pt x="253" y="10948"/>
                    <a:pt x="348" y="10982"/>
                    <a:pt x="443" y="10982"/>
                  </a:cubicBezTo>
                  <a:cubicBezTo>
                    <a:pt x="516" y="10982"/>
                    <a:pt x="590" y="10962"/>
                    <a:pt x="656" y="10921"/>
                  </a:cubicBezTo>
                  <a:lnTo>
                    <a:pt x="4969" y="8229"/>
                  </a:lnTo>
                  <a:lnTo>
                    <a:pt x="9152" y="10921"/>
                  </a:lnTo>
                  <a:cubicBezTo>
                    <a:pt x="9221" y="10960"/>
                    <a:pt x="9295" y="10981"/>
                    <a:pt x="9368" y="10981"/>
                  </a:cubicBezTo>
                  <a:cubicBezTo>
                    <a:pt x="9463" y="10981"/>
                    <a:pt x="9558" y="10947"/>
                    <a:pt x="9631" y="10887"/>
                  </a:cubicBezTo>
                  <a:cubicBezTo>
                    <a:pt x="9765" y="10770"/>
                    <a:pt x="9808" y="10580"/>
                    <a:pt x="9739" y="10417"/>
                  </a:cubicBezTo>
                  <a:lnTo>
                    <a:pt x="5344" y="241"/>
                  </a:lnTo>
                  <a:cubicBezTo>
                    <a:pt x="5280" y="95"/>
                    <a:pt x="5137" y="0"/>
                    <a:pt x="4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85;p45"/>
            <p:cNvSpPr/>
            <p:nvPr/>
          </p:nvSpPr>
          <p:spPr>
            <a:xfrm>
              <a:off x="7099028" y="6404909"/>
              <a:ext cx="152080" cy="118081"/>
            </a:xfrm>
            <a:custGeom>
              <a:avLst/>
              <a:gdLst/>
              <a:ahLst/>
              <a:cxnLst/>
              <a:rect l="l" t="t" r="r" b="b"/>
              <a:pathLst>
                <a:path w="3735" h="2900" extrusionOk="0">
                  <a:moveTo>
                    <a:pt x="1881" y="1"/>
                  </a:moveTo>
                  <a:lnTo>
                    <a:pt x="0" y="1818"/>
                  </a:lnTo>
                  <a:lnTo>
                    <a:pt x="1881" y="2899"/>
                  </a:lnTo>
                  <a:lnTo>
                    <a:pt x="3735" y="1756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86;p45"/>
            <p:cNvSpPr/>
            <p:nvPr/>
          </p:nvSpPr>
          <p:spPr>
            <a:xfrm>
              <a:off x="7116415" y="6368264"/>
              <a:ext cx="36035" cy="48495"/>
            </a:xfrm>
            <a:custGeom>
              <a:avLst/>
              <a:gdLst/>
              <a:ahLst/>
              <a:cxnLst/>
              <a:rect l="l" t="t" r="r" b="b"/>
              <a:pathLst>
                <a:path w="885" h="1191" extrusionOk="0">
                  <a:moveTo>
                    <a:pt x="531" y="0"/>
                  </a:moveTo>
                  <a:lnTo>
                    <a:pt x="1" y="1191"/>
                  </a:lnTo>
                  <a:lnTo>
                    <a:pt x="885" y="337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187;p45"/>
            <p:cNvSpPr/>
            <p:nvPr/>
          </p:nvSpPr>
          <p:spPr>
            <a:xfrm>
              <a:off x="7199846" y="6369648"/>
              <a:ext cx="31108" cy="42020"/>
            </a:xfrm>
            <a:custGeom>
              <a:avLst/>
              <a:gdLst/>
              <a:ahLst/>
              <a:cxnLst/>
              <a:rect l="l" t="t" r="r" b="b"/>
              <a:pathLst>
                <a:path w="764" h="1032" extrusionOk="0">
                  <a:moveTo>
                    <a:pt x="315" y="0"/>
                  </a:moveTo>
                  <a:lnTo>
                    <a:pt x="0" y="303"/>
                  </a:lnTo>
                  <a:lnTo>
                    <a:pt x="763" y="1031"/>
                  </a:lnTo>
                  <a:lnTo>
                    <a:pt x="763" y="1031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88;p45"/>
            <p:cNvSpPr/>
            <p:nvPr/>
          </p:nvSpPr>
          <p:spPr>
            <a:xfrm>
              <a:off x="7152246" y="6283734"/>
              <a:ext cx="46581" cy="75572"/>
            </a:xfrm>
            <a:custGeom>
              <a:avLst/>
              <a:gdLst/>
              <a:ahLst/>
              <a:cxnLst/>
              <a:rect l="l" t="t" r="r" b="b"/>
              <a:pathLst>
                <a:path w="1144" h="1856" extrusionOk="0">
                  <a:moveTo>
                    <a:pt x="574" y="1"/>
                  </a:moveTo>
                  <a:lnTo>
                    <a:pt x="1" y="1291"/>
                  </a:lnTo>
                  <a:lnTo>
                    <a:pt x="574" y="1856"/>
                  </a:lnTo>
                  <a:lnTo>
                    <a:pt x="1143" y="1317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189;p45"/>
            <p:cNvSpPr/>
            <p:nvPr/>
          </p:nvSpPr>
          <p:spPr>
            <a:xfrm>
              <a:off x="7028260" y="6504179"/>
              <a:ext cx="113480" cy="110141"/>
            </a:xfrm>
            <a:custGeom>
              <a:avLst/>
              <a:gdLst/>
              <a:ahLst/>
              <a:cxnLst/>
              <a:rect l="l" t="t" r="r" b="b"/>
              <a:pathLst>
                <a:path w="2787" h="2705" extrusionOk="0">
                  <a:moveTo>
                    <a:pt x="1208" y="1"/>
                  </a:moveTo>
                  <a:lnTo>
                    <a:pt x="0" y="2704"/>
                  </a:lnTo>
                  <a:lnTo>
                    <a:pt x="0" y="2704"/>
                  </a:lnTo>
                  <a:lnTo>
                    <a:pt x="2787" y="945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90;p45"/>
            <p:cNvSpPr/>
            <p:nvPr/>
          </p:nvSpPr>
          <p:spPr>
            <a:xfrm>
              <a:off x="7204406" y="6503121"/>
              <a:ext cx="114375" cy="111892"/>
            </a:xfrm>
            <a:custGeom>
              <a:avLst/>
              <a:gdLst/>
              <a:ahLst/>
              <a:cxnLst/>
              <a:rect l="l" t="t" r="r" b="b"/>
              <a:pathLst>
                <a:path w="2809" h="2748" extrusionOk="0">
                  <a:moveTo>
                    <a:pt x="1622" y="1"/>
                  </a:moveTo>
                  <a:lnTo>
                    <a:pt x="0" y="971"/>
                  </a:lnTo>
                  <a:lnTo>
                    <a:pt x="2808" y="2748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91;p45"/>
            <p:cNvSpPr/>
            <p:nvPr/>
          </p:nvSpPr>
          <p:spPr>
            <a:xfrm>
              <a:off x="7204406" y="6542617"/>
              <a:ext cx="0" cy="41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92;p45"/>
            <p:cNvSpPr/>
            <p:nvPr/>
          </p:nvSpPr>
          <p:spPr>
            <a:xfrm>
              <a:off x="7199846" y="6369648"/>
              <a:ext cx="31108" cy="42020"/>
            </a:xfrm>
            <a:custGeom>
              <a:avLst/>
              <a:gdLst/>
              <a:ahLst/>
              <a:cxnLst/>
              <a:rect l="l" t="t" r="r" b="b"/>
              <a:pathLst>
                <a:path w="764" h="1032" extrusionOk="0">
                  <a:moveTo>
                    <a:pt x="315" y="0"/>
                  </a:moveTo>
                  <a:lnTo>
                    <a:pt x="0" y="303"/>
                  </a:lnTo>
                  <a:lnTo>
                    <a:pt x="763" y="1031"/>
                  </a:lnTo>
                  <a:lnTo>
                    <a:pt x="763" y="1031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93;p45"/>
            <p:cNvSpPr/>
            <p:nvPr/>
          </p:nvSpPr>
          <p:spPr>
            <a:xfrm>
              <a:off x="7204406" y="6503121"/>
              <a:ext cx="114375" cy="111892"/>
            </a:xfrm>
            <a:custGeom>
              <a:avLst/>
              <a:gdLst/>
              <a:ahLst/>
              <a:cxnLst/>
              <a:rect l="l" t="t" r="r" b="b"/>
              <a:pathLst>
                <a:path w="2809" h="2748" extrusionOk="0">
                  <a:moveTo>
                    <a:pt x="1622" y="1"/>
                  </a:moveTo>
                  <a:lnTo>
                    <a:pt x="0" y="971"/>
                  </a:lnTo>
                  <a:lnTo>
                    <a:pt x="2808" y="2748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94;p45"/>
            <p:cNvSpPr/>
            <p:nvPr/>
          </p:nvSpPr>
          <p:spPr>
            <a:xfrm>
              <a:off x="7204406" y="6542617"/>
              <a:ext cx="0" cy="41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95;p45"/>
            <p:cNvSpPr/>
            <p:nvPr/>
          </p:nvSpPr>
          <p:spPr>
            <a:xfrm>
              <a:off x="7059695" y="6157753"/>
              <a:ext cx="57615" cy="156600"/>
            </a:xfrm>
            <a:custGeom>
              <a:avLst/>
              <a:gdLst/>
              <a:ahLst/>
              <a:cxnLst/>
              <a:rect l="l" t="t" r="r" b="b"/>
              <a:pathLst>
                <a:path w="1415" h="3846" extrusionOk="0">
                  <a:moveTo>
                    <a:pt x="962" y="0"/>
                  </a:moveTo>
                  <a:cubicBezTo>
                    <a:pt x="845" y="0"/>
                    <a:pt x="730" y="50"/>
                    <a:pt x="652" y="145"/>
                  </a:cubicBezTo>
                  <a:cubicBezTo>
                    <a:pt x="233" y="658"/>
                    <a:pt x="0" y="1301"/>
                    <a:pt x="0" y="1961"/>
                  </a:cubicBezTo>
                  <a:cubicBezTo>
                    <a:pt x="0" y="2577"/>
                    <a:pt x="207" y="3190"/>
                    <a:pt x="578" y="3686"/>
                  </a:cubicBezTo>
                  <a:cubicBezTo>
                    <a:pt x="656" y="3789"/>
                    <a:pt x="777" y="3845"/>
                    <a:pt x="897" y="3845"/>
                  </a:cubicBezTo>
                  <a:cubicBezTo>
                    <a:pt x="984" y="3845"/>
                    <a:pt x="1070" y="3819"/>
                    <a:pt x="1139" y="3764"/>
                  </a:cubicBezTo>
                  <a:cubicBezTo>
                    <a:pt x="1320" y="3630"/>
                    <a:pt x="1354" y="3375"/>
                    <a:pt x="1221" y="3198"/>
                  </a:cubicBezTo>
                  <a:cubicBezTo>
                    <a:pt x="954" y="2845"/>
                    <a:pt x="807" y="2405"/>
                    <a:pt x="807" y="1961"/>
                  </a:cubicBezTo>
                  <a:cubicBezTo>
                    <a:pt x="807" y="1486"/>
                    <a:pt x="974" y="1025"/>
                    <a:pt x="1273" y="658"/>
                  </a:cubicBezTo>
                  <a:cubicBezTo>
                    <a:pt x="1414" y="486"/>
                    <a:pt x="1389" y="232"/>
                    <a:pt x="1217" y="89"/>
                  </a:cubicBezTo>
                  <a:cubicBezTo>
                    <a:pt x="1142" y="29"/>
                    <a:pt x="1051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96;p45"/>
            <p:cNvSpPr/>
            <p:nvPr/>
          </p:nvSpPr>
          <p:spPr>
            <a:xfrm>
              <a:off x="7096178" y="631431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97;p45"/>
            <p:cNvSpPr/>
            <p:nvPr/>
          </p:nvSpPr>
          <p:spPr>
            <a:xfrm>
              <a:off x="6994546" y="6113208"/>
              <a:ext cx="75002" cy="245242"/>
            </a:xfrm>
            <a:custGeom>
              <a:avLst/>
              <a:gdLst/>
              <a:ahLst/>
              <a:cxnLst/>
              <a:rect l="l" t="t" r="r" b="b"/>
              <a:pathLst>
                <a:path w="1842" h="6023" extrusionOk="0">
                  <a:moveTo>
                    <a:pt x="1387" y="1"/>
                  </a:moveTo>
                  <a:cubicBezTo>
                    <a:pt x="1275" y="1"/>
                    <a:pt x="1164" y="48"/>
                    <a:pt x="1087" y="139"/>
                  </a:cubicBezTo>
                  <a:cubicBezTo>
                    <a:pt x="384" y="950"/>
                    <a:pt x="0" y="1985"/>
                    <a:pt x="0" y="3055"/>
                  </a:cubicBezTo>
                  <a:cubicBezTo>
                    <a:pt x="0" y="4077"/>
                    <a:pt x="358" y="5078"/>
                    <a:pt x="1001" y="5871"/>
                  </a:cubicBezTo>
                  <a:cubicBezTo>
                    <a:pt x="1083" y="5970"/>
                    <a:pt x="1199" y="6022"/>
                    <a:pt x="1316" y="6022"/>
                  </a:cubicBezTo>
                  <a:cubicBezTo>
                    <a:pt x="1406" y="6022"/>
                    <a:pt x="1493" y="5992"/>
                    <a:pt x="1570" y="5932"/>
                  </a:cubicBezTo>
                  <a:cubicBezTo>
                    <a:pt x="1742" y="5789"/>
                    <a:pt x="1768" y="5535"/>
                    <a:pt x="1626" y="5363"/>
                  </a:cubicBezTo>
                  <a:cubicBezTo>
                    <a:pt x="1099" y="4716"/>
                    <a:pt x="806" y="3896"/>
                    <a:pt x="806" y="3055"/>
                  </a:cubicBezTo>
                  <a:cubicBezTo>
                    <a:pt x="806" y="2180"/>
                    <a:pt x="1121" y="1330"/>
                    <a:pt x="1695" y="669"/>
                  </a:cubicBezTo>
                  <a:cubicBezTo>
                    <a:pt x="1842" y="498"/>
                    <a:pt x="1824" y="243"/>
                    <a:pt x="1652" y="100"/>
                  </a:cubicBezTo>
                  <a:cubicBezTo>
                    <a:pt x="1575" y="34"/>
                    <a:pt x="1481" y="1"/>
                    <a:pt x="1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98;p45"/>
            <p:cNvSpPr/>
            <p:nvPr/>
          </p:nvSpPr>
          <p:spPr>
            <a:xfrm>
              <a:off x="7048090" y="635841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99;p45"/>
            <p:cNvSpPr/>
            <p:nvPr/>
          </p:nvSpPr>
          <p:spPr>
            <a:xfrm>
              <a:off x="7235474" y="6157753"/>
              <a:ext cx="57615" cy="156600"/>
            </a:xfrm>
            <a:custGeom>
              <a:avLst/>
              <a:gdLst/>
              <a:ahLst/>
              <a:cxnLst/>
              <a:rect l="l" t="t" r="r" b="b"/>
              <a:pathLst>
                <a:path w="1415" h="3846" extrusionOk="0">
                  <a:moveTo>
                    <a:pt x="453" y="0"/>
                  </a:moveTo>
                  <a:cubicBezTo>
                    <a:pt x="364" y="0"/>
                    <a:pt x="274" y="29"/>
                    <a:pt x="199" y="89"/>
                  </a:cubicBezTo>
                  <a:cubicBezTo>
                    <a:pt x="27" y="232"/>
                    <a:pt x="1" y="486"/>
                    <a:pt x="143" y="658"/>
                  </a:cubicBezTo>
                  <a:cubicBezTo>
                    <a:pt x="441" y="1025"/>
                    <a:pt x="609" y="1486"/>
                    <a:pt x="609" y="1961"/>
                  </a:cubicBezTo>
                  <a:cubicBezTo>
                    <a:pt x="609" y="2405"/>
                    <a:pt x="462" y="2845"/>
                    <a:pt x="194" y="3198"/>
                  </a:cubicBezTo>
                  <a:cubicBezTo>
                    <a:pt x="61" y="3375"/>
                    <a:pt x="95" y="3630"/>
                    <a:pt x="276" y="3764"/>
                  </a:cubicBezTo>
                  <a:cubicBezTo>
                    <a:pt x="346" y="3819"/>
                    <a:pt x="432" y="3845"/>
                    <a:pt x="518" y="3845"/>
                  </a:cubicBezTo>
                  <a:cubicBezTo>
                    <a:pt x="639" y="3845"/>
                    <a:pt x="760" y="3789"/>
                    <a:pt x="837" y="3686"/>
                  </a:cubicBezTo>
                  <a:cubicBezTo>
                    <a:pt x="1208" y="3190"/>
                    <a:pt x="1415" y="2577"/>
                    <a:pt x="1415" y="1961"/>
                  </a:cubicBezTo>
                  <a:cubicBezTo>
                    <a:pt x="1415" y="1301"/>
                    <a:pt x="1182" y="658"/>
                    <a:pt x="764" y="145"/>
                  </a:cubicBezTo>
                  <a:cubicBezTo>
                    <a:pt x="686" y="50"/>
                    <a:pt x="570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00;p45"/>
            <p:cNvSpPr/>
            <p:nvPr/>
          </p:nvSpPr>
          <p:spPr>
            <a:xfrm>
              <a:off x="7256566" y="631431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76E2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01;p45"/>
            <p:cNvSpPr/>
            <p:nvPr/>
          </p:nvSpPr>
          <p:spPr>
            <a:xfrm>
              <a:off x="7283236" y="6113208"/>
              <a:ext cx="75042" cy="245242"/>
            </a:xfrm>
            <a:custGeom>
              <a:avLst/>
              <a:gdLst/>
              <a:ahLst/>
              <a:cxnLst/>
              <a:rect l="l" t="t" r="r" b="b"/>
              <a:pathLst>
                <a:path w="1843" h="6023" extrusionOk="0">
                  <a:moveTo>
                    <a:pt x="456" y="1"/>
                  </a:moveTo>
                  <a:cubicBezTo>
                    <a:pt x="362" y="1"/>
                    <a:pt x="267" y="34"/>
                    <a:pt x="190" y="100"/>
                  </a:cubicBezTo>
                  <a:cubicBezTo>
                    <a:pt x="18" y="243"/>
                    <a:pt x="1" y="498"/>
                    <a:pt x="148" y="669"/>
                  </a:cubicBezTo>
                  <a:cubicBezTo>
                    <a:pt x="721" y="1330"/>
                    <a:pt x="1036" y="2180"/>
                    <a:pt x="1036" y="3055"/>
                  </a:cubicBezTo>
                  <a:cubicBezTo>
                    <a:pt x="1036" y="3896"/>
                    <a:pt x="743" y="4716"/>
                    <a:pt x="216" y="5363"/>
                  </a:cubicBezTo>
                  <a:cubicBezTo>
                    <a:pt x="74" y="5535"/>
                    <a:pt x="100" y="5789"/>
                    <a:pt x="272" y="5932"/>
                  </a:cubicBezTo>
                  <a:cubicBezTo>
                    <a:pt x="350" y="5992"/>
                    <a:pt x="437" y="6022"/>
                    <a:pt x="527" y="6022"/>
                  </a:cubicBezTo>
                  <a:cubicBezTo>
                    <a:pt x="644" y="6022"/>
                    <a:pt x="759" y="5970"/>
                    <a:pt x="841" y="5871"/>
                  </a:cubicBezTo>
                  <a:cubicBezTo>
                    <a:pt x="1484" y="5078"/>
                    <a:pt x="1842" y="4077"/>
                    <a:pt x="1842" y="3055"/>
                  </a:cubicBezTo>
                  <a:cubicBezTo>
                    <a:pt x="1842" y="1985"/>
                    <a:pt x="1454" y="950"/>
                    <a:pt x="755" y="139"/>
                  </a:cubicBezTo>
                  <a:cubicBezTo>
                    <a:pt x="678" y="48"/>
                    <a:pt x="568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02;p45"/>
            <p:cNvSpPr/>
            <p:nvPr/>
          </p:nvSpPr>
          <p:spPr>
            <a:xfrm>
              <a:off x="7304653" y="635841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03;p45"/>
            <p:cNvSpPr/>
            <p:nvPr/>
          </p:nvSpPr>
          <p:spPr>
            <a:xfrm>
              <a:off x="7123418" y="6184382"/>
              <a:ext cx="102975" cy="102934"/>
            </a:xfrm>
            <a:custGeom>
              <a:avLst/>
              <a:gdLst/>
              <a:ahLst/>
              <a:cxnLst/>
              <a:rect l="l" t="t" r="r" b="b"/>
              <a:pathLst>
                <a:path w="2529" h="2528" extrusionOk="0">
                  <a:moveTo>
                    <a:pt x="1264" y="0"/>
                  </a:moveTo>
                  <a:cubicBezTo>
                    <a:pt x="566" y="0"/>
                    <a:pt x="1" y="565"/>
                    <a:pt x="1" y="1264"/>
                  </a:cubicBezTo>
                  <a:cubicBezTo>
                    <a:pt x="1" y="1963"/>
                    <a:pt x="566" y="2528"/>
                    <a:pt x="1264" y="2528"/>
                  </a:cubicBezTo>
                  <a:cubicBezTo>
                    <a:pt x="1963" y="2528"/>
                    <a:pt x="2528" y="1963"/>
                    <a:pt x="2528" y="1264"/>
                  </a:cubicBezTo>
                  <a:cubicBezTo>
                    <a:pt x="2528" y="565"/>
                    <a:pt x="1963" y="0"/>
                    <a:pt x="1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04;p45"/>
            <p:cNvSpPr/>
            <p:nvPr/>
          </p:nvSpPr>
          <p:spPr>
            <a:xfrm>
              <a:off x="7174885" y="6287276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48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958;p64"/>
          <p:cNvGrpSpPr/>
          <p:nvPr/>
        </p:nvGrpSpPr>
        <p:grpSpPr>
          <a:xfrm>
            <a:off x="4155511" y="2162178"/>
            <a:ext cx="648000" cy="648000"/>
            <a:chOff x="1009796" y="1575526"/>
            <a:chExt cx="1730327" cy="1730400"/>
          </a:xfrm>
        </p:grpSpPr>
        <p:sp>
          <p:nvSpPr>
            <p:cNvPr id="87" name="Google Shape;1959;p64"/>
            <p:cNvSpPr/>
            <p:nvPr/>
          </p:nvSpPr>
          <p:spPr>
            <a:xfrm>
              <a:off x="2019504" y="2377395"/>
              <a:ext cx="43817" cy="43817"/>
            </a:xfrm>
            <a:custGeom>
              <a:avLst/>
              <a:gdLst/>
              <a:ahLst/>
              <a:cxnLst/>
              <a:rect l="l" t="t" r="r" b="b"/>
              <a:pathLst>
                <a:path w="1586" h="1586" extrusionOk="0">
                  <a:moveTo>
                    <a:pt x="1585" y="1"/>
                  </a:moveTo>
                  <a:cubicBezTo>
                    <a:pt x="1585" y="875"/>
                    <a:pt x="875" y="1586"/>
                    <a:pt x="0" y="1586"/>
                  </a:cubicBezTo>
                  <a:lnTo>
                    <a:pt x="94" y="1586"/>
                  </a:lnTo>
                  <a:cubicBezTo>
                    <a:pt x="915" y="1586"/>
                    <a:pt x="1585" y="916"/>
                    <a:pt x="1585" y="90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960;p64"/>
            <p:cNvSpPr/>
            <p:nvPr/>
          </p:nvSpPr>
          <p:spPr>
            <a:xfrm>
              <a:off x="1104361" y="1670469"/>
              <a:ext cx="941914" cy="941914"/>
            </a:xfrm>
            <a:custGeom>
              <a:avLst/>
              <a:gdLst/>
              <a:ahLst/>
              <a:cxnLst/>
              <a:rect l="l" t="t" r="r" b="b"/>
              <a:pathLst>
                <a:path w="12460" h="12460" extrusionOk="0">
                  <a:moveTo>
                    <a:pt x="6597" y="1008"/>
                  </a:moveTo>
                  <a:cubicBezTo>
                    <a:pt x="7365" y="1008"/>
                    <a:pt x="7986" y="1630"/>
                    <a:pt x="7986" y="2393"/>
                  </a:cubicBezTo>
                  <a:cubicBezTo>
                    <a:pt x="7986" y="3161"/>
                    <a:pt x="7365" y="3782"/>
                    <a:pt x="6597" y="3782"/>
                  </a:cubicBezTo>
                  <a:cubicBezTo>
                    <a:pt x="5833" y="3782"/>
                    <a:pt x="5212" y="3161"/>
                    <a:pt x="5212" y="2393"/>
                  </a:cubicBezTo>
                  <a:cubicBezTo>
                    <a:pt x="5212" y="1630"/>
                    <a:pt x="5833" y="1008"/>
                    <a:pt x="6597" y="1008"/>
                  </a:cubicBezTo>
                  <a:close/>
                  <a:moveTo>
                    <a:pt x="6232" y="1"/>
                  </a:moveTo>
                  <a:cubicBezTo>
                    <a:pt x="2797" y="1"/>
                    <a:pt x="1" y="2797"/>
                    <a:pt x="1" y="6228"/>
                  </a:cubicBezTo>
                  <a:cubicBezTo>
                    <a:pt x="1" y="9663"/>
                    <a:pt x="2797" y="12459"/>
                    <a:pt x="6232" y="12459"/>
                  </a:cubicBezTo>
                  <a:cubicBezTo>
                    <a:pt x="9668" y="12459"/>
                    <a:pt x="12459" y="9663"/>
                    <a:pt x="12459" y="6228"/>
                  </a:cubicBezTo>
                  <a:cubicBezTo>
                    <a:pt x="12459" y="2797"/>
                    <a:pt x="9668" y="1"/>
                    <a:pt x="62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961;p64"/>
            <p:cNvSpPr/>
            <p:nvPr/>
          </p:nvSpPr>
          <p:spPr>
            <a:xfrm>
              <a:off x="1498271" y="1746666"/>
              <a:ext cx="209776" cy="209776"/>
            </a:xfrm>
            <a:custGeom>
              <a:avLst/>
              <a:gdLst/>
              <a:ahLst/>
              <a:cxnLst/>
              <a:rect l="l" t="t" r="r" b="b"/>
              <a:pathLst>
                <a:path w="2775" h="2775" extrusionOk="0">
                  <a:moveTo>
                    <a:pt x="1386" y="0"/>
                  </a:moveTo>
                  <a:cubicBezTo>
                    <a:pt x="622" y="0"/>
                    <a:pt x="1" y="622"/>
                    <a:pt x="1" y="1385"/>
                  </a:cubicBezTo>
                  <a:cubicBezTo>
                    <a:pt x="1" y="2153"/>
                    <a:pt x="622" y="2774"/>
                    <a:pt x="1386" y="2774"/>
                  </a:cubicBezTo>
                  <a:cubicBezTo>
                    <a:pt x="2154" y="2774"/>
                    <a:pt x="2775" y="2153"/>
                    <a:pt x="2775" y="1385"/>
                  </a:cubicBezTo>
                  <a:cubicBezTo>
                    <a:pt x="2775" y="622"/>
                    <a:pt x="2154" y="0"/>
                    <a:pt x="1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962;p64"/>
            <p:cNvSpPr/>
            <p:nvPr/>
          </p:nvSpPr>
          <p:spPr>
            <a:xfrm>
              <a:off x="1009796" y="1575526"/>
              <a:ext cx="1368345" cy="1369025"/>
            </a:xfrm>
            <a:custGeom>
              <a:avLst/>
              <a:gdLst/>
              <a:ahLst/>
              <a:cxnLst/>
              <a:rect l="l" t="t" r="r" b="b"/>
              <a:pathLst>
                <a:path w="18101" h="18110" extrusionOk="0">
                  <a:moveTo>
                    <a:pt x="7483" y="1076"/>
                  </a:moveTo>
                  <a:cubicBezTo>
                    <a:pt x="11025" y="1076"/>
                    <a:pt x="13897" y="3942"/>
                    <a:pt x="13897" y="7484"/>
                  </a:cubicBezTo>
                  <a:cubicBezTo>
                    <a:pt x="13897" y="11026"/>
                    <a:pt x="11025" y="13898"/>
                    <a:pt x="7483" y="13898"/>
                  </a:cubicBezTo>
                  <a:cubicBezTo>
                    <a:pt x="3941" y="13898"/>
                    <a:pt x="1071" y="11026"/>
                    <a:pt x="1071" y="7484"/>
                  </a:cubicBezTo>
                  <a:cubicBezTo>
                    <a:pt x="1071" y="3942"/>
                    <a:pt x="3941" y="1076"/>
                    <a:pt x="7483" y="1076"/>
                  </a:cubicBezTo>
                  <a:close/>
                  <a:moveTo>
                    <a:pt x="7483" y="1"/>
                  </a:moveTo>
                  <a:cubicBezTo>
                    <a:pt x="3347" y="1"/>
                    <a:pt x="0" y="3352"/>
                    <a:pt x="0" y="7484"/>
                  </a:cubicBezTo>
                  <a:cubicBezTo>
                    <a:pt x="0" y="11621"/>
                    <a:pt x="3347" y="14971"/>
                    <a:pt x="7483" y="14971"/>
                  </a:cubicBezTo>
                  <a:cubicBezTo>
                    <a:pt x="9210" y="14971"/>
                    <a:pt x="10803" y="14381"/>
                    <a:pt x="12073" y="13396"/>
                  </a:cubicBezTo>
                  <a:cubicBezTo>
                    <a:pt x="12117" y="13512"/>
                    <a:pt x="12184" y="13623"/>
                    <a:pt x="12282" y="13715"/>
                  </a:cubicBezTo>
                  <a:lnTo>
                    <a:pt x="16507" y="17857"/>
                  </a:lnTo>
                  <a:cubicBezTo>
                    <a:pt x="16680" y="18025"/>
                    <a:pt x="16902" y="18109"/>
                    <a:pt x="17123" y="18109"/>
                  </a:cubicBezTo>
                  <a:cubicBezTo>
                    <a:pt x="17355" y="18109"/>
                    <a:pt x="17586" y="18021"/>
                    <a:pt x="17758" y="17843"/>
                  </a:cubicBezTo>
                  <a:cubicBezTo>
                    <a:pt x="18100" y="17493"/>
                    <a:pt x="18096" y="16933"/>
                    <a:pt x="17745" y="16587"/>
                  </a:cubicBezTo>
                  <a:lnTo>
                    <a:pt x="13520" y="12451"/>
                  </a:lnTo>
                  <a:cubicBezTo>
                    <a:pt x="13436" y="12367"/>
                    <a:pt x="13342" y="12308"/>
                    <a:pt x="13241" y="12265"/>
                  </a:cubicBezTo>
                  <a:cubicBezTo>
                    <a:pt x="14319" y="10968"/>
                    <a:pt x="14966" y="9304"/>
                    <a:pt x="14966" y="7484"/>
                  </a:cubicBezTo>
                  <a:cubicBezTo>
                    <a:pt x="14966" y="3352"/>
                    <a:pt x="11616" y="1"/>
                    <a:pt x="7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963;p64"/>
            <p:cNvSpPr/>
            <p:nvPr/>
          </p:nvSpPr>
          <p:spPr>
            <a:xfrm>
              <a:off x="2045254" y="2633813"/>
              <a:ext cx="694869" cy="671964"/>
            </a:xfrm>
            <a:custGeom>
              <a:avLst/>
              <a:gdLst/>
              <a:ahLst/>
              <a:cxnLst/>
              <a:rect l="l" t="t" r="r" b="b"/>
              <a:pathLst>
                <a:path w="9192" h="8889" extrusionOk="0">
                  <a:moveTo>
                    <a:pt x="7540" y="6635"/>
                  </a:moveTo>
                  <a:cubicBezTo>
                    <a:pt x="7851" y="6635"/>
                    <a:pt x="8104" y="6889"/>
                    <a:pt x="8104" y="7199"/>
                  </a:cubicBezTo>
                  <a:cubicBezTo>
                    <a:pt x="8104" y="7510"/>
                    <a:pt x="7851" y="7762"/>
                    <a:pt x="7540" y="7762"/>
                  </a:cubicBezTo>
                  <a:cubicBezTo>
                    <a:pt x="7229" y="7762"/>
                    <a:pt x="6977" y="7510"/>
                    <a:pt x="6977" y="7199"/>
                  </a:cubicBezTo>
                  <a:cubicBezTo>
                    <a:pt x="6977" y="6889"/>
                    <a:pt x="7229" y="6635"/>
                    <a:pt x="7540" y="6635"/>
                  </a:cubicBezTo>
                  <a:close/>
                  <a:moveTo>
                    <a:pt x="2397" y="1"/>
                  </a:moveTo>
                  <a:cubicBezTo>
                    <a:pt x="2119" y="1"/>
                    <a:pt x="1" y="2117"/>
                    <a:pt x="155" y="2272"/>
                  </a:cubicBezTo>
                  <a:lnTo>
                    <a:pt x="6301" y="8419"/>
                  </a:lnTo>
                  <a:cubicBezTo>
                    <a:pt x="6615" y="8732"/>
                    <a:pt x="7025" y="8889"/>
                    <a:pt x="7435" y="8889"/>
                  </a:cubicBezTo>
                  <a:cubicBezTo>
                    <a:pt x="7845" y="8889"/>
                    <a:pt x="8254" y="8732"/>
                    <a:pt x="8565" y="8419"/>
                  </a:cubicBezTo>
                  <a:cubicBezTo>
                    <a:pt x="9191" y="7794"/>
                    <a:pt x="9191" y="6782"/>
                    <a:pt x="8565" y="6156"/>
                  </a:cubicBezTo>
                  <a:lnTo>
                    <a:pt x="2419" y="8"/>
                  </a:lnTo>
                  <a:cubicBezTo>
                    <a:pt x="2414" y="3"/>
                    <a:pt x="2406" y="1"/>
                    <a:pt x="2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964;p64"/>
            <p:cNvSpPr/>
            <p:nvPr/>
          </p:nvSpPr>
          <p:spPr>
            <a:xfrm>
              <a:off x="2056517" y="2759221"/>
              <a:ext cx="31674" cy="43694"/>
            </a:xfrm>
            <a:custGeom>
              <a:avLst/>
              <a:gdLst/>
              <a:ahLst/>
              <a:cxnLst/>
              <a:rect l="l" t="t" r="r" b="b"/>
              <a:pathLst>
                <a:path w="419" h="578" extrusionOk="0">
                  <a:moveTo>
                    <a:pt x="418" y="0"/>
                  </a:moveTo>
                  <a:cubicBezTo>
                    <a:pt x="179" y="267"/>
                    <a:pt x="15" y="489"/>
                    <a:pt x="1" y="578"/>
                  </a:cubicBezTo>
                  <a:cubicBezTo>
                    <a:pt x="15" y="489"/>
                    <a:pt x="179" y="267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965;p64"/>
            <p:cNvSpPr/>
            <p:nvPr/>
          </p:nvSpPr>
          <p:spPr>
            <a:xfrm>
              <a:off x="2088114" y="2702527"/>
              <a:ext cx="54428" cy="56772"/>
            </a:xfrm>
            <a:custGeom>
              <a:avLst/>
              <a:gdLst/>
              <a:ahLst/>
              <a:cxnLst/>
              <a:rect l="l" t="t" r="r" b="b"/>
              <a:pathLst>
                <a:path w="720" h="751" extrusionOk="0">
                  <a:moveTo>
                    <a:pt x="719" y="1"/>
                  </a:moveTo>
                  <a:lnTo>
                    <a:pt x="719" y="1"/>
                  </a:lnTo>
                  <a:cubicBezTo>
                    <a:pt x="462" y="249"/>
                    <a:pt x="205" y="520"/>
                    <a:pt x="0" y="750"/>
                  </a:cubicBezTo>
                  <a:lnTo>
                    <a:pt x="0" y="750"/>
                  </a:lnTo>
                  <a:cubicBezTo>
                    <a:pt x="205" y="520"/>
                    <a:pt x="462" y="249"/>
                    <a:pt x="719" y="1"/>
                  </a:cubicBezTo>
                  <a:close/>
                </a:path>
              </a:pathLst>
            </a:custGeom>
            <a:solidFill>
              <a:srgbClr val="4CA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966;p64"/>
            <p:cNvSpPr/>
            <p:nvPr/>
          </p:nvSpPr>
          <p:spPr>
            <a:xfrm>
              <a:off x="2056214" y="2802837"/>
              <a:ext cx="582611" cy="417738"/>
            </a:xfrm>
            <a:custGeom>
              <a:avLst/>
              <a:gdLst/>
              <a:ahLst/>
              <a:cxnLst/>
              <a:rect l="l" t="t" r="r" b="b"/>
              <a:pathLst>
                <a:path w="7707" h="5526" extrusionOk="0">
                  <a:moveTo>
                    <a:pt x="7400" y="5526"/>
                  </a:moveTo>
                  <a:lnTo>
                    <a:pt x="7400" y="5526"/>
                  </a:lnTo>
                  <a:lnTo>
                    <a:pt x="7400" y="5526"/>
                  </a:lnTo>
                  <a:close/>
                  <a:moveTo>
                    <a:pt x="7404" y="5526"/>
                  </a:moveTo>
                  <a:lnTo>
                    <a:pt x="7404" y="5526"/>
                  </a:lnTo>
                  <a:lnTo>
                    <a:pt x="7404" y="5526"/>
                  </a:lnTo>
                  <a:close/>
                  <a:moveTo>
                    <a:pt x="7408" y="5526"/>
                  </a:moveTo>
                  <a:lnTo>
                    <a:pt x="7408" y="5526"/>
                  </a:lnTo>
                  <a:lnTo>
                    <a:pt x="7408" y="5526"/>
                  </a:lnTo>
                  <a:close/>
                  <a:moveTo>
                    <a:pt x="7413" y="5526"/>
                  </a:moveTo>
                  <a:lnTo>
                    <a:pt x="7408" y="5526"/>
                  </a:lnTo>
                  <a:lnTo>
                    <a:pt x="7413" y="5526"/>
                  </a:lnTo>
                  <a:close/>
                  <a:moveTo>
                    <a:pt x="7413" y="5526"/>
                  </a:moveTo>
                  <a:lnTo>
                    <a:pt x="7413" y="5526"/>
                  </a:lnTo>
                  <a:lnTo>
                    <a:pt x="7413" y="5526"/>
                  </a:lnTo>
                  <a:close/>
                  <a:moveTo>
                    <a:pt x="7706" y="5433"/>
                  </a:moveTo>
                  <a:cubicBezTo>
                    <a:pt x="7621" y="5487"/>
                    <a:pt x="7524" y="5522"/>
                    <a:pt x="7413" y="5526"/>
                  </a:cubicBezTo>
                  <a:cubicBezTo>
                    <a:pt x="7524" y="5522"/>
                    <a:pt x="7621" y="5487"/>
                    <a:pt x="7706" y="5433"/>
                  </a:cubicBezTo>
                  <a:lnTo>
                    <a:pt x="7706" y="5433"/>
                  </a:lnTo>
                  <a:close/>
                  <a:moveTo>
                    <a:pt x="6832" y="4958"/>
                  </a:moveTo>
                  <a:lnTo>
                    <a:pt x="6832" y="4958"/>
                  </a:lnTo>
                  <a:lnTo>
                    <a:pt x="6832" y="4958"/>
                  </a:lnTo>
                  <a:close/>
                  <a:moveTo>
                    <a:pt x="6832" y="4954"/>
                  </a:moveTo>
                  <a:lnTo>
                    <a:pt x="6832" y="4958"/>
                  </a:lnTo>
                  <a:lnTo>
                    <a:pt x="6832" y="4954"/>
                  </a:lnTo>
                  <a:close/>
                  <a:moveTo>
                    <a:pt x="6832" y="4954"/>
                  </a:moveTo>
                  <a:lnTo>
                    <a:pt x="6832" y="4954"/>
                  </a:lnTo>
                  <a:lnTo>
                    <a:pt x="6832" y="4954"/>
                  </a:lnTo>
                  <a:close/>
                  <a:moveTo>
                    <a:pt x="6938" y="4639"/>
                  </a:moveTo>
                  <a:cubicBezTo>
                    <a:pt x="6875" y="4727"/>
                    <a:pt x="6836" y="4834"/>
                    <a:pt x="6832" y="4954"/>
                  </a:cubicBezTo>
                  <a:cubicBezTo>
                    <a:pt x="6836" y="4834"/>
                    <a:pt x="6875" y="4727"/>
                    <a:pt x="6938" y="4639"/>
                  </a:cubicBezTo>
                  <a:lnTo>
                    <a:pt x="6938" y="4639"/>
                  </a:lnTo>
                  <a:close/>
                  <a:moveTo>
                    <a:pt x="10" y="36"/>
                  </a:moveTo>
                  <a:lnTo>
                    <a:pt x="10" y="36"/>
                  </a:lnTo>
                  <a:lnTo>
                    <a:pt x="10" y="36"/>
                  </a:lnTo>
                  <a:close/>
                  <a:moveTo>
                    <a:pt x="10" y="36"/>
                  </a:moveTo>
                  <a:lnTo>
                    <a:pt x="10" y="36"/>
                  </a:lnTo>
                  <a:lnTo>
                    <a:pt x="10" y="36"/>
                  </a:lnTo>
                  <a:close/>
                  <a:moveTo>
                    <a:pt x="10" y="36"/>
                  </a:moveTo>
                  <a:lnTo>
                    <a:pt x="10" y="36"/>
                  </a:lnTo>
                  <a:lnTo>
                    <a:pt x="10" y="36"/>
                  </a:lnTo>
                  <a:close/>
                  <a:moveTo>
                    <a:pt x="10" y="32"/>
                  </a:moveTo>
                  <a:lnTo>
                    <a:pt x="10" y="36"/>
                  </a:lnTo>
                  <a:lnTo>
                    <a:pt x="10" y="32"/>
                  </a:lnTo>
                  <a:close/>
                  <a:moveTo>
                    <a:pt x="10" y="32"/>
                  </a:moveTo>
                  <a:lnTo>
                    <a:pt x="10" y="32"/>
                  </a:lnTo>
                  <a:lnTo>
                    <a:pt x="10" y="32"/>
                  </a:lnTo>
                  <a:close/>
                  <a:moveTo>
                    <a:pt x="5" y="32"/>
                  </a:moveTo>
                  <a:lnTo>
                    <a:pt x="10" y="32"/>
                  </a:lnTo>
                  <a:lnTo>
                    <a:pt x="5" y="32"/>
                  </a:lnTo>
                  <a:close/>
                  <a:moveTo>
                    <a:pt x="5" y="32"/>
                  </a:moveTo>
                  <a:lnTo>
                    <a:pt x="5" y="32"/>
                  </a:lnTo>
                  <a:lnTo>
                    <a:pt x="5" y="32"/>
                  </a:lnTo>
                  <a:close/>
                  <a:moveTo>
                    <a:pt x="5" y="32"/>
                  </a:moveTo>
                  <a:lnTo>
                    <a:pt x="5" y="32"/>
                  </a:lnTo>
                  <a:lnTo>
                    <a:pt x="5" y="32"/>
                  </a:lnTo>
                  <a:close/>
                  <a:moveTo>
                    <a:pt x="5" y="32"/>
                  </a:moveTo>
                  <a:lnTo>
                    <a:pt x="5" y="32"/>
                  </a:lnTo>
                  <a:lnTo>
                    <a:pt x="5" y="32"/>
                  </a:lnTo>
                  <a:close/>
                  <a:moveTo>
                    <a:pt x="5" y="32"/>
                  </a:moveTo>
                  <a:lnTo>
                    <a:pt x="5" y="32"/>
                  </a:lnTo>
                  <a:lnTo>
                    <a:pt x="5" y="32"/>
                  </a:lnTo>
                  <a:close/>
                  <a:moveTo>
                    <a:pt x="5" y="27"/>
                  </a:moveTo>
                  <a:lnTo>
                    <a:pt x="5" y="32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7"/>
                  </a:moveTo>
                  <a:lnTo>
                    <a:pt x="5" y="27"/>
                  </a:lnTo>
                  <a:lnTo>
                    <a:pt x="5" y="27"/>
                  </a:lnTo>
                  <a:close/>
                  <a:moveTo>
                    <a:pt x="5" y="23"/>
                  </a:moveTo>
                  <a:lnTo>
                    <a:pt x="5" y="27"/>
                  </a:lnTo>
                  <a:lnTo>
                    <a:pt x="5" y="23"/>
                  </a:lnTo>
                  <a:close/>
                  <a:moveTo>
                    <a:pt x="5" y="23"/>
                  </a:moveTo>
                  <a:lnTo>
                    <a:pt x="5" y="23"/>
                  </a:lnTo>
                  <a:lnTo>
                    <a:pt x="5" y="23"/>
                  </a:lnTo>
                  <a:close/>
                  <a:moveTo>
                    <a:pt x="5" y="23"/>
                  </a:moveTo>
                  <a:lnTo>
                    <a:pt x="5" y="23"/>
                  </a:lnTo>
                  <a:lnTo>
                    <a:pt x="5" y="23"/>
                  </a:lnTo>
                  <a:close/>
                  <a:moveTo>
                    <a:pt x="5" y="23"/>
                  </a:moveTo>
                  <a:lnTo>
                    <a:pt x="5" y="23"/>
                  </a:lnTo>
                  <a:lnTo>
                    <a:pt x="5" y="23"/>
                  </a:lnTo>
                  <a:close/>
                  <a:moveTo>
                    <a:pt x="1" y="23"/>
                  </a:moveTo>
                  <a:lnTo>
                    <a:pt x="1" y="23"/>
                  </a:lnTo>
                  <a:lnTo>
                    <a:pt x="1" y="23"/>
                  </a:lnTo>
                  <a:close/>
                  <a:moveTo>
                    <a:pt x="1" y="23"/>
                  </a:moveTo>
                  <a:lnTo>
                    <a:pt x="1" y="23"/>
                  </a:lnTo>
                  <a:lnTo>
                    <a:pt x="1" y="23"/>
                  </a:lnTo>
                  <a:close/>
                  <a:moveTo>
                    <a:pt x="1" y="19"/>
                  </a:moveTo>
                  <a:lnTo>
                    <a:pt x="1" y="19"/>
                  </a:lnTo>
                  <a:lnTo>
                    <a:pt x="1" y="19"/>
                  </a:lnTo>
                  <a:close/>
                  <a:moveTo>
                    <a:pt x="1" y="19"/>
                  </a:moveTo>
                  <a:lnTo>
                    <a:pt x="1" y="19"/>
                  </a:lnTo>
                  <a:lnTo>
                    <a:pt x="1" y="19"/>
                  </a:lnTo>
                  <a:close/>
                  <a:moveTo>
                    <a:pt x="1" y="19"/>
                  </a:moveTo>
                  <a:lnTo>
                    <a:pt x="1" y="19"/>
                  </a:lnTo>
                  <a:lnTo>
                    <a:pt x="1" y="19"/>
                  </a:lnTo>
                  <a:close/>
                  <a:moveTo>
                    <a:pt x="1" y="19"/>
                  </a:moveTo>
                  <a:lnTo>
                    <a:pt x="1" y="19"/>
                  </a:lnTo>
                  <a:lnTo>
                    <a:pt x="1" y="19"/>
                  </a:lnTo>
                  <a:close/>
                  <a:moveTo>
                    <a:pt x="1" y="14"/>
                  </a:moveTo>
                  <a:lnTo>
                    <a:pt x="1" y="19"/>
                  </a:lnTo>
                  <a:lnTo>
                    <a:pt x="1" y="14"/>
                  </a:lnTo>
                  <a:close/>
                  <a:moveTo>
                    <a:pt x="1" y="14"/>
                  </a:moveTo>
                  <a:lnTo>
                    <a:pt x="1" y="14"/>
                  </a:lnTo>
                  <a:lnTo>
                    <a:pt x="1" y="14"/>
                  </a:lnTo>
                  <a:close/>
                  <a:moveTo>
                    <a:pt x="1" y="14"/>
                  </a:moveTo>
                  <a:lnTo>
                    <a:pt x="1" y="14"/>
                  </a:lnTo>
                  <a:lnTo>
                    <a:pt x="1" y="14"/>
                  </a:lnTo>
                  <a:close/>
                  <a:moveTo>
                    <a:pt x="1" y="14"/>
                  </a:moveTo>
                  <a:lnTo>
                    <a:pt x="1" y="14"/>
                  </a:lnTo>
                  <a:lnTo>
                    <a:pt x="1" y="14"/>
                  </a:lnTo>
                  <a:close/>
                  <a:moveTo>
                    <a:pt x="1" y="14"/>
                  </a:moveTo>
                  <a:lnTo>
                    <a:pt x="1" y="14"/>
                  </a:lnTo>
                  <a:lnTo>
                    <a:pt x="1" y="14"/>
                  </a:lnTo>
                  <a:close/>
                  <a:moveTo>
                    <a:pt x="1" y="9"/>
                  </a:moveTo>
                  <a:lnTo>
                    <a:pt x="1" y="9"/>
                  </a:lnTo>
                  <a:lnTo>
                    <a:pt x="1" y="9"/>
                  </a:lnTo>
                  <a:close/>
                  <a:moveTo>
                    <a:pt x="1" y="9"/>
                  </a:moveTo>
                  <a:lnTo>
                    <a:pt x="1" y="9"/>
                  </a:lnTo>
                  <a:lnTo>
                    <a:pt x="1" y="9"/>
                  </a:lnTo>
                  <a:close/>
                  <a:moveTo>
                    <a:pt x="1" y="9"/>
                  </a:moveTo>
                  <a:lnTo>
                    <a:pt x="1" y="9"/>
                  </a:lnTo>
                  <a:lnTo>
                    <a:pt x="1" y="9"/>
                  </a:lnTo>
                  <a:close/>
                  <a:moveTo>
                    <a:pt x="1" y="5"/>
                  </a:moveTo>
                  <a:lnTo>
                    <a:pt x="1" y="9"/>
                  </a:lnTo>
                  <a:lnTo>
                    <a:pt x="1" y="5"/>
                  </a:lnTo>
                  <a:close/>
                  <a:moveTo>
                    <a:pt x="1" y="5"/>
                  </a:moveTo>
                  <a:lnTo>
                    <a:pt x="1" y="5"/>
                  </a:lnTo>
                  <a:lnTo>
                    <a:pt x="1" y="5"/>
                  </a:lnTo>
                  <a:close/>
                  <a:moveTo>
                    <a:pt x="1" y="1"/>
                  </a:moveTo>
                  <a:lnTo>
                    <a:pt x="1" y="5"/>
                  </a:lnTo>
                  <a:lnTo>
                    <a:pt x="1" y="1"/>
                  </a:lnTo>
                  <a:close/>
                  <a:moveTo>
                    <a:pt x="5" y="1"/>
                  </a:moveTo>
                  <a:lnTo>
                    <a:pt x="1" y="1"/>
                  </a:lnTo>
                  <a:lnTo>
                    <a:pt x="5" y="1"/>
                  </a:lnTo>
                  <a:close/>
                  <a:moveTo>
                    <a:pt x="5" y="1"/>
                  </a:moveTo>
                  <a:lnTo>
                    <a:pt x="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967;p64"/>
            <p:cNvSpPr/>
            <p:nvPr/>
          </p:nvSpPr>
          <p:spPr>
            <a:xfrm>
              <a:off x="2056214" y="2702527"/>
              <a:ext cx="636963" cy="603399"/>
            </a:xfrm>
            <a:custGeom>
              <a:avLst/>
              <a:gdLst/>
              <a:ahLst/>
              <a:cxnLst/>
              <a:rect l="l" t="t" r="r" b="b"/>
              <a:pathLst>
                <a:path w="8426" h="7982" extrusionOk="0">
                  <a:moveTo>
                    <a:pt x="1141" y="1"/>
                  </a:moveTo>
                  <a:cubicBezTo>
                    <a:pt x="884" y="249"/>
                    <a:pt x="627" y="520"/>
                    <a:pt x="422" y="750"/>
                  </a:cubicBezTo>
                  <a:cubicBezTo>
                    <a:pt x="183" y="1017"/>
                    <a:pt x="19" y="1239"/>
                    <a:pt x="5" y="1328"/>
                  </a:cubicBezTo>
                  <a:lnTo>
                    <a:pt x="1" y="1328"/>
                  </a:lnTo>
                  <a:lnTo>
                    <a:pt x="1" y="1332"/>
                  </a:lnTo>
                  <a:lnTo>
                    <a:pt x="1" y="1336"/>
                  </a:lnTo>
                  <a:lnTo>
                    <a:pt x="1" y="1341"/>
                  </a:lnTo>
                  <a:lnTo>
                    <a:pt x="1" y="1346"/>
                  </a:lnTo>
                  <a:lnTo>
                    <a:pt x="1" y="1350"/>
                  </a:lnTo>
                  <a:lnTo>
                    <a:pt x="5" y="1350"/>
                  </a:lnTo>
                  <a:lnTo>
                    <a:pt x="5" y="1354"/>
                  </a:lnTo>
                  <a:lnTo>
                    <a:pt x="5" y="1359"/>
                  </a:lnTo>
                  <a:lnTo>
                    <a:pt x="10" y="1359"/>
                  </a:lnTo>
                  <a:lnTo>
                    <a:pt x="10" y="1363"/>
                  </a:lnTo>
                  <a:lnTo>
                    <a:pt x="6156" y="7510"/>
                  </a:lnTo>
                  <a:cubicBezTo>
                    <a:pt x="6472" y="7826"/>
                    <a:pt x="6881" y="7981"/>
                    <a:pt x="7289" y="7981"/>
                  </a:cubicBezTo>
                  <a:cubicBezTo>
                    <a:pt x="7701" y="7981"/>
                    <a:pt x="8110" y="7826"/>
                    <a:pt x="8420" y="7510"/>
                  </a:cubicBezTo>
                  <a:cubicBezTo>
                    <a:pt x="8425" y="7506"/>
                    <a:pt x="8149" y="7222"/>
                    <a:pt x="7706" y="6760"/>
                  </a:cubicBezTo>
                  <a:cubicBezTo>
                    <a:pt x="7621" y="6814"/>
                    <a:pt x="7524" y="6849"/>
                    <a:pt x="7413" y="6853"/>
                  </a:cubicBezTo>
                  <a:lnTo>
                    <a:pt x="7395" y="6853"/>
                  </a:lnTo>
                  <a:cubicBezTo>
                    <a:pt x="7084" y="6853"/>
                    <a:pt x="6832" y="6601"/>
                    <a:pt x="6832" y="6290"/>
                  </a:cubicBezTo>
                  <a:lnTo>
                    <a:pt x="6832" y="6285"/>
                  </a:lnTo>
                  <a:lnTo>
                    <a:pt x="6832" y="6281"/>
                  </a:lnTo>
                  <a:cubicBezTo>
                    <a:pt x="6836" y="6161"/>
                    <a:pt x="6875" y="6054"/>
                    <a:pt x="6938" y="5966"/>
                  </a:cubicBezTo>
                  <a:cubicBezTo>
                    <a:pt x="5535" y="4515"/>
                    <a:pt x="3463" y="2379"/>
                    <a:pt x="2215" y="1097"/>
                  </a:cubicBezTo>
                  <a:cubicBezTo>
                    <a:pt x="1572" y="435"/>
                    <a:pt x="1146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968;p64"/>
            <p:cNvSpPr/>
            <p:nvPr/>
          </p:nvSpPr>
          <p:spPr>
            <a:xfrm>
              <a:off x="2020006" y="2600099"/>
              <a:ext cx="241299" cy="237444"/>
            </a:xfrm>
            <a:custGeom>
              <a:avLst/>
              <a:gdLst/>
              <a:ahLst/>
              <a:cxnLst/>
              <a:rect l="l" t="t" r="r" b="b"/>
              <a:pathLst>
                <a:path w="3192" h="3141" extrusionOk="0">
                  <a:moveTo>
                    <a:pt x="2506" y="1"/>
                  </a:moveTo>
                  <a:cubicBezTo>
                    <a:pt x="2439" y="1"/>
                    <a:pt x="2372" y="26"/>
                    <a:pt x="2321" y="77"/>
                  </a:cubicBezTo>
                  <a:lnTo>
                    <a:pt x="102" y="2296"/>
                  </a:lnTo>
                  <a:cubicBezTo>
                    <a:pt x="0" y="2398"/>
                    <a:pt x="0" y="2562"/>
                    <a:pt x="102" y="2665"/>
                  </a:cubicBezTo>
                  <a:lnTo>
                    <a:pt x="502" y="3064"/>
                  </a:lnTo>
                  <a:cubicBezTo>
                    <a:pt x="553" y="3115"/>
                    <a:pt x="620" y="3141"/>
                    <a:pt x="686" y="3141"/>
                  </a:cubicBezTo>
                  <a:cubicBezTo>
                    <a:pt x="753" y="3141"/>
                    <a:pt x="819" y="3115"/>
                    <a:pt x="871" y="3064"/>
                  </a:cubicBezTo>
                  <a:lnTo>
                    <a:pt x="3089" y="845"/>
                  </a:lnTo>
                  <a:cubicBezTo>
                    <a:pt x="3192" y="743"/>
                    <a:pt x="3192" y="579"/>
                    <a:pt x="3089" y="477"/>
                  </a:cubicBezTo>
                  <a:lnTo>
                    <a:pt x="2690" y="77"/>
                  </a:lnTo>
                  <a:cubicBezTo>
                    <a:pt x="2639" y="26"/>
                    <a:pt x="2572" y="1"/>
                    <a:pt x="2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How </a:t>
            </a:r>
            <a:r>
              <a:rPr lang="en-US" dirty="0" smtClean="0"/>
              <a:t>does </a:t>
            </a:r>
            <a:r>
              <a:rPr lang="en" dirty="0" smtClean="0"/>
              <a:t>it Work?</a:t>
            </a:r>
            <a:endParaRPr dirty="0"/>
          </a:p>
        </p:txBody>
      </p:sp>
      <p:sp>
        <p:nvSpPr>
          <p:cNvPr id="1121" name="Google Shape;1121;p40"/>
          <p:cNvSpPr txBox="1">
            <a:spLocks noGrp="1"/>
          </p:cNvSpPr>
          <p:nvPr>
            <p:ph type="title" idx="2"/>
          </p:nvPr>
        </p:nvSpPr>
        <p:spPr>
          <a:xfrm>
            <a:off x="4068699" y="1240443"/>
            <a:ext cx="229492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SO..</a:t>
            </a:r>
            <a:endParaRPr dirty="0"/>
          </a:p>
        </p:txBody>
      </p:sp>
      <p:grpSp>
        <p:nvGrpSpPr>
          <p:cNvPr id="1123" name="Google Shape;1123;p40"/>
          <p:cNvGrpSpPr/>
          <p:nvPr/>
        </p:nvGrpSpPr>
        <p:grpSpPr>
          <a:xfrm>
            <a:off x="1181100" y="2029825"/>
            <a:ext cx="1843976" cy="1265310"/>
            <a:chOff x="1181100" y="2029825"/>
            <a:chExt cx="1843976" cy="1265310"/>
          </a:xfrm>
        </p:grpSpPr>
        <p:sp>
          <p:nvSpPr>
            <p:cNvPr id="1124" name="Google Shape;1124;p40"/>
            <p:cNvSpPr/>
            <p:nvPr/>
          </p:nvSpPr>
          <p:spPr>
            <a:xfrm>
              <a:off x="1181100" y="2029825"/>
              <a:ext cx="1843976" cy="1265310"/>
            </a:xfrm>
            <a:custGeom>
              <a:avLst/>
              <a:gdLst/>
              <a:ahLst/>
              <a:cxnLst/>
              <a:rect l="l" t="t" r="r" b="b"/>
              <a:pathLst>
                <a:path w="40661" h="27901" extrusionOk="0">
                  <a:moveTo>
                    <a:pt x="26649" y="1"/>
                  </a:moveTo>
                  <a:cubicBezTo>
                    <a:pt x="25973" y="1"/>
                    <a:pt x="25375" y="431"/>
                    <a:pt x="25152" y="1066"/>
                  </a:cubicBezTo>
                  <a:lnTo>
                    <a:pt x="24656" y="2500"/>
                  </a:lnTo>
                  <a:cubicBezTo>
                    <a:pt x="24433" y="3139"/>
                    <a:pt x="23834" y="3565"/>
                    <a:pt x="23160" y="3565"/>
                  </a:cubicBezTo>
                  <a:lnTo>
                    <a:pt x="1584" y="3565"/>
                  </a:lnTo>
                  <a:cubicBezTo>
                    <a:pt x="711" y="3565"/>
                    <a:pt x="0" y="4270"/>
                    <a:pt x="0" y="5145"/>
                  </a:cubicBezTo>
                  <a:lnTo>
                    <a:pt x="0" y="26316"/>
                  </a:lnTo>
                  <a:cubicBezTo>
                    <a:pt x="0" y="27190"/>
                    <a:pt x="711" y="27901"/>
                    <a:pt x="1584" y="27901"/>
                  </a:cubicBezTo>
                  <a:lnTo>
                    <a:pt x="39075" y="27901"/>
                  </a:lnTo>
                  <a:cubicBezTo>
                    <a:pt x="39950" y="27901"/>
                    <a:pt x="40660" y="27190"/>
                    <a:pt x="40660" y="26316"/>
                  </a:cubicBezTo>
                  <a:lnTo>
                    <a:pt x="40660" y="6827"/>
                  </a:lnTo>
                  <a:lnTo>
                    <a:pt x="40660" y="3565"/>
                  </a:lnTo>
                  <a:lnTo>
                    <a:pt x="40660" y="1586"/>
                  </a:lnTo>
                  <a:cubicBezTo>
                    <a:pt x="40660" y="711"/>
                    <a:pt x="39950" y="1"/>
                    <a:pt x="39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1287173" y="2102521"/>
              <a:ext cx="1737903" cy="1192614"/>
            </a:xfrm>
            <a:custGeom>
              <a:avLst/>
              <a:gdLst/>
              <a:ahLst/>
              <a:cxnLst/>
              <a:rect l="l" t="t" r="r" b="b"/>
              <a:pathLst>
                <a:path w="38322" h="26298" extrusionOk="0">
                  <a:moveTo>
                    <a:pt x="25113" y="0"/>
                  </a:moveTo>
                  <a:cubicBezTo>
                    <a:pt x="24478" y="0"/>
                    <a:pt x="23915" y="404"/>
                    <a:pt x="23706" y="1003"/>
                  </a:cubicBezTo>
                  <a:lnTo>
                    <a:pt x="23235" y="2357"/>
                  </a:lnTo>
                  <a:cubicBezTo>
                    <a:pt x="23026" y="2956"/>
                    <a:pt x="22463" y="3360"/>
                    <a:pt x="21824" y="3360"/>
                  </a:cubicBezTo>
                  <a:lnTo>
                    <a:pt x="1492" y="3360"/>
                  </a:lnTo>
                  <a:cubicBezTo>
                    <a:pt x="666" y="3360"/>
                    <a:pt x="1" y="4025"/>
                    <a:pt x="1" y="4851"/>
                  </a:cubicBezTo>
                  <a:lnTo>
                    <a:pt x="1" y="24802"/>
                  </a:lnTo>
                  <a:cubicBezTo>
                    <a:pt x="1" y="25628"/>
                    <a:pt x="666" y="26298"/>
                    <a:pt x="1492" y="26298"/>
                  </a:cubicBezTo>
                  <a:lnTo>
                    <a:pt x="36736" y="26298"/>
                  </a:lnTo>
                  <a:cubicBezTo>
                    <a:pt x="37611" y="26298"/>
                    <a:pt x="38321" y="25587"/>
                    <a:pt x="38321" y="24713"/>
                  </a:cubicBezTo>
                  <a:lnTo>
                    <a:pt x="38321" y="5224"/>
                  </a:lnTo>
                  <a:lnTo>
                    <a:pt x="38321" y="1962"/>
                  </a:lnTo>
                  <a:lnTo>
                    <a:pt x="38321" y="1496"/>
                  </a:lnTo>
                  <a:cubicBezTo>
                    <a:pt x="38321" y="670"/>
                    <a:pt x="37651" y="0"/>
                    <a:pt x="36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40"/>
          <p:cNvSpPr/>
          <p:nvPr/>
        </p:nvSpPr>
        <p:spPr>
          <a:xfrm>
            <a:off x="2154489" y="2912608"/>
            <a:ext cx="1491516" cy="610094"/>
          </a:xfrm>
          <a:custGeom>
            <a:avLst/>
            <a:gdLst/>
            <a:ahLst/>
            <a:cxnLst/>
            <a:rect l="l" t="t" r="r" b="b"/>
            <a:pathLst>
              <a:path w="32889" h="13453" extrusionOk="0">
                <a:moveTo>
                  <a:pt x="17576" y="0"/>
                </a:moveTo>
                <a:cubicBezTo>
                  <a:pt x="15198" y="0"/>
                  <a:pt x="13133" y="1332"/>
                  <a:pt x="12082" y="3289"/>
                </a:cubicBezTo>
                <a:cubicBezTo>
                  <a:pt x="11224" y="2819"/>
                  <a:pt x="10244" y="2552"/>
                  <a:pt x="9196" y="2552"/>
                </a:cubicBezTo>
                <a:cubicBezTo>
                  <a:pt x="5886" y="2552"/>
                  <a:pt x="3196" y="5238"/>
                  <a:pt x="3196" y="8553"/>
                </a:cubicBezTo>
                <a:lnTo>
                  <a:pt x="3196" y="8610"/>
                </a:lnTo>
                <a:cubicBezTo>
                  <a:pt x="3169" y="8610"/>
                  <a:pt x="3138" y="8615"/>
                  <a:pt x="3108" y="8615"/>
                </a:cubicBezTo>
                <a:cubicBezTo>
                  <a:pt x="0" y="8815"/>
                  <a:pt x="164" y="13453"/>
                  <a:pt x="3280" y="13453"/>
                </a:cubicBezTo>
                <a:lnTo>
                  <a:pt x="29786" y="13453"/>
                </a:lnTo>
                <a:cubicBezTo>
                  <a:pt x="31708" y="13453"/>
                  <a:pt x="32889" y="11305"/>
                  <a:pt x="31819" y="9712"/>
                </a:cubicBezTo>
                <a:cubicBezTo>
                  <a:pt x="30514" y="7772"/>
                  <a:pt x="28300" y="6498"/>
                  <a:pt x="25791" y="6498"/>
                </a:cubicBezTo>
                <a:cubicBezTo>
                  <a:pt x="25095" y="6498"/>
                  <a:pt x="24420" y="6600"/>
                  <a:pt x="23781" y="6782"/>
                </a:cubicBezTo>
                <a:cubicBezTo>
                  <a:pt x="23799" y="6600"/>
                  <a:pt x="23808" y="6418"/>
                  <a:pt x="23808" y="6236"/>
                </a:cubicBezTo>
                <a:cubicBezTo>
                  <a:pt x="23808" y="2792"/>
                  <a:pt x="21016" y="0"/>
                  <a:pt x="1757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40"/>
          <p:cNvSpPr/>
          <p:nvPr/>
        </p:nvSpPr>
        <p:spPr>
          <a:xfrm>
            <a:off x="8168686" y="1101874"/>
            <a:ext cx="1240742" cy="507496"/>
          </a:xfrm>
          <a:custGeom>
            <a:avLst/>
            <a:gdLst/>
            <a:ahLst/>
            <a:cxnLst/>
            <a:rect l="l" t="t" r="r" b="b"/>
            <a:pathLst>
              <a:path w="19632" h="8030" extrusionOk="0">
                <a:moveTo>
                  <a:pt x="9139" y="1"/>
                </a:moveTo>
                <a:cubicBezTo>
                  <a:pt x="7084" y="1"/>
                  <a:pt x="5419" y="1670"/>
                  <a:pt x="5419" y="3720"/>
                </a:cubicBezTo>
                <a:cubicBezTo>
                  <a:pt x="5419" y="3831"/>
                  <a:pt x="5424" y="3942"/>
                  <a:pt x="5438" y="4048"/>
                </a:cubicBezTo>
                <a:cubicBezTo>
                  <a:pt x="5056" y="3938"/>
                  <a:pt x="4651" y="3880"/>
                  <a:pt x="4239" y="3880"/>
                </a:cubicBezTo>
                <a:cubicBezTo>
                  <a:pt x="2739" y="3880"/>
                  <a:pt x="1416" y="4639"/>
                  <a:pt x="640" y="5797"/>
                </a:cubicBezTo>
                <a:cubicBezTo>
                  <a:pt x="1" y="6747"/>
                  <a:pt x="706" y="8029"/>
                  <a:pt x="1851" y="8029"/>
                </a:cubicBezTo>
                <a:lnTo>
                  <a:pt x="17669" y="8029"/>
                </a:lnTo>
                <a:cubicBezTo>
                  <a:pt x="19529" y="8029"/>
                  <a:pt x="19631" y="5260"/>
                  <a:pt x="17772" y="5145"/>
                </a:cubicBezTo>
                <a:cubicBezTo>
                  <a:pt x="17759" y="5145"/>
                  <a:pt x="17741" y="5140"/>
                  <a:pt x="17723" y="5140"/>
                </a:cubicBezTo>
                <a:lnTo>
                  <a:pt x="17723" y="5105"/>
                </a:lnTo>
                <a:cubicBezTo>
                  <a:pt x="17723" y="3129"/>
                  <a:pt x="16116" y="1523"/>
                  <a:pt x="14141" y="1523"/>
                </a:cubicBezTo>
                <a:cubicBezTo>
                  <a:pt x="13515" y="1523"/>
                  <a:pt x="12929" y="1683"/>
                  <a:pt x="12419" y="1963"/>
                </a:cubicBezTo>
                <a:cubicBezTo>
                  <a:pt x="11794" y="795"/>
                  <a:pt x="10559" y="1"/>
                  <a:pt x="91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68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37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2"/>
          <a:srcRect t="749" b="1"/>
          <a:stretch/>
        </p:blipFill>
        <p:spPr>
          <a:xfrm>
            <a:off x="0" y="-1"/>
            <a:ext cx="9147549" cy="449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5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9"/>
          <p:cNvSpPr txBox="1">
            <a:spLocks noGrp="1"/>
          </p:cNvSpPr>
          <p:nvPr>
            <p:ph type="title" idx="4"/>
          </p:nvPr>
        </p:nvSpPr>
        <p:spPr>
          <a:xfrm>
            <a:off x="1505987" y="1590180"/>
            <a:ext cx="220365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Israeli Ministry of Health</a:t>
            </a:r>
            <a:endParaRPr dirty="0"/>
          </a:p>
        </p:txBody>
      </p:sp>
      <p:sp>
        <p:nvSpPr>
          <p:cNvPr id="977" name="Google Shape;977;p39"/>
          <p:cNvSpPr txBox="1">
            <a:spLocks noGrp="1"/>
          </p:cNvSpPr>
          <p:nvPr>
            <p:ph type="subTitle" idx="5"/>
          </p:nvPr>
        </p:nvSpPr>
        <p:spPr>
          <a:xfrm>
            <a:off x="1505987" y="2839774"/>
            <a:ext cx="1898852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P</a:t>
            </a:r>
            <a:r>
              <a:rPr lang="en-US" sz="1600" dirty="0" smtClean="0"/>
              <a:t>resented </a:t>
            </a:r>
            <a:r>
              <a:rPr lang="en-US" sz="1600" dirty="0"/>
              <a:t>the project- “Waze of emergency rooms” in 2016, but due to now, it’s not been activated.</a:t>
            </a:r>
          </a:p>
        </p:txBody>
      </p:sp>
      <p:sp>
        <p:nvSpPr>
          <p:cNvPr id="978" name="Google Shape;978;p39"/>
          <p:cNvSpPr txBox="1">
            <a:spLocks noGrp="1"/>
          </p:cNvSpPr>
          <p:nvPr>
            <p:ph type="title" idx="6"/>
          </p:nvPr>
        </p:nvSpPr>
        <p:spPr>
          <a:xfrm>
            <a:off x="5009523" y="1567878"/>
            <a:ext cx="182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Worldwide</a:t>
            </a:r>
            <a:endParaRPr dirty="0"/>
          </a:p>
        </p:txBody>
      </p:sp>
      <p:sp>
        <p:nvSpPr>
          <p:cNvPr id="979" name="Google Shape;979;p39"/>
          <p:cNvSpPr txBox="1">
            <a:spLocks noGrp="1"/>
          </p:cNvSpPr>
          <p:nvPr>
            <p:ph type="subTitle" idx="7"/>
          </p:nvPr>
        </p:nvSpPr>
        <p:spPr>
          <a:xfrm>
            <a:off x="5009523" y="2645731"/>
            <a:ext cx="182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By primary </a:t>
            </a:r>
            <a:r>
              <a:rPr lang="en-US" sz="1600" dirty="0" smtClean="0"/>
              <a:t>search</a:t>
            </a:r>
            <a:r>
              <a:rPr lang="en-US" sz="1600" dirty="0"/>
              <a:t>, We haven’t found any relevant solutions worldwide.</a:t>
            </a:r>
          </a:p>
        </p:txBody>
      </p:sp>
      <p:sp>
        <p:nvSpPr>
          <p:cNvPr id="984" name="Google Shape;984;p39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dirty="0"/>
              <a:t>Competitive </a:t>
            </a:r>
            <a:r>
              <a:rPr lang="en-US" dirty="0" smtClean="0"/>
              <a:t>Landscape</a:t>
            </a:r>
            <a:endParaRPr dirty="0"/>
          </a:p>
        </p:txBody>
      </p:sp>
      <p:grpSp>
        <p:nvGrpSpPr>
          <p:cNvPr id="1084" name="Google Shape;1084;p39"/>
          <p:cNvGrpSpPr/>
          <p:nvPr/>
        </p:nvGrpSpPr>
        <p:grpSpPr>
          <a:xfrm>
            <a:off x="4386990" y="1544863"/>
            <a:ext cx="484906" cy="560479"/>
            <a:chOff x="2420505" y="4835609"/>
            <a:chExt cx="484906" cy="560479"/>
          </a:xfrm>
        </p:grpSpPr>
        <p:sp>
          <p:nvSpPr>
            <p:cNvPr id="1085" name="Google Shape;1085;p39"/>
            <p:cNvSpPr/>
            <p:nvPr/>
          </p:nvSpPr>
          <p:spPr>
            <a:xfrm>
              <a:off x="2420505" y="4835609"/>
              <a:ext cx="335431" cy="560476"/>
            </a:xfrm>
            <a:custGeom>
              <a:avLst/>
              <a:gdLst/>
              <a:ahLst/>
              <a:cxnLst/>
              <a:rect l="l" t="t" r="r" b="b"/>
              <a:pathLst>
                <a:path w="8238" h="13765" extrusionOk="0">
                  <a:moveTo>
                    <a:pt x="1190" y="1"/>
                  </a:moveTo>
                  <a:cubicBezTo>
                    <a:pt x="534" y="1"/>
                    <a:pt x="0" y="536"/>
                    <a:pt x="0" y="1191"/>
                  </a:cubicBezTo>
                  <a:lnTo>
                    <a:pt x="0" y="12574"/>
                  </a:lnTo>
                  <a:cubicBezTo>
                    <a:pt x="0" y="13229"/>
                    <a:pt x="534" y="13764"/>
                    <a:pt x="1190" y="13764"/>
                  </a:cubicBezTo>
                  <a:lnTo>
                    <a:pt x="7051" y="13764"/>
                  </a:lnTo>
                  <a:cubicBezTo>
                    <a:pt x="7708" y="13764"/>
                    <a:pt x="8238" y="13229"/>
                    <a:pt x="8238" y="12574"/>
                  </a:cubicBezTo>
                  <a:lnTo>
                    <a:pt x="8238" y="1191"/>
                  </a:lnTo>
                  <a:cubicBezTo>
                    <a:pt x="8238" y="536"/>
                    <a:pt x="7708" y="1"/>
                    <a:pt x="7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2707607" y="5396047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D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2707607" y="4835609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6E2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2420505" y="5277314"/>
              <a:ext cx="335431" cy="118773"/>
            </a:xfrm>
            <a:custGeom>
              <a:avLst/>
              <a:gdLst/>
              <a:ahLst/>
              <a:cxnLst/>
              <a:rect l="l" t="t" r="r" b="b"/>
              <a:pathLst>
                <a:path w="8238" h="2917" extrusionOk="0">
                  <a:moveTo>
                    <a:pt x="8238" y="0"/>
                  </a:moveTo>
                  <a:cubicBezTo>
                    <a:pt x="8156" y="281"/>
                    <a:pt x="7897" y="483"/>
                    <a:pt x="7595" y="483"/>
                  </a:cubicBezTo>
                  <a:lnTo>
                    <a:pt x="617" y="483"/>
                  </a:lnTo>
                  <a:cubicBezTo>
                    <a:pt x="341" y="483"/>
                    <a:pt x="104" y="315"/>
                    <a:pt x="0" y="78"/>
                  </a:cubicBezTo>
                  <a:lnTo>
                    <a:pt x="0" y="1726"/>
                  </a:lnTo>
                  <a:cubicBezTo>
                    <a:pt x="0" y="2381"/>
                    <a:pt x="534" y="2916"/>
                    <a:pt x="1190" y="2916"/>
                  </a:cubicBezTo>
                  <a:lnTo>
                    <a:pt x="7051" y="2916"/>
                  </a:lnTo>
                  <a:cubicBezTo>
                    <a:pt x="7708" y="2916"/>
                    <a:pt x="8238" y="2381"/>
                    <a:pt x="8238" y="1726"/>
                  </a:cubicBezTo>
                  <a:lnTo>
                    <a:pt x="8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2468959" y="5396047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0960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2729717" y="5296981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001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2527960" y="5330370"/>
              <a:ext cx="120524" cy="32859"/>
            </a:xfrm>
            <a:custGeom>
              <a:avLst/>
              <a:gdLst/>
              <a:ahLst/>
              <a:cxnLst/>
              <a:rect l="l" t="t" r="r" b="b"/>
              <a:pathLst>
                <a:path w="2960" h="807" extrusionOk="0">
                  <a:moveTo>
                    <a:pt x="405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1" y="626"/>
                    <a:pt x="182" y="807"/>
                    <a:pt x="405" y="807"/>
                  </a:cubicBezTo>
                  <a:lnTo>
                    <a:pt x="2553" y="807"/>
                  </a:lnTo>
                  <a:cubicBezTo>
                    <a:pt x="2778" y="807"/>
                    <a:pt x="2959" y="626"/>
                    <a:pt x="2959" y="405"/>
                  </a:cubicBezTo>
                  <a:cubicBezTo>
                    <a:pt x="2959" y="181"/>
                    <a:pt x="2778" y="0"/>
                    <a:pt x="2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2631912" y="5363188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8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2420505" y="4835609"/>
              <a:ext cx="335431" cy="85425"/>
            </a:xfrm>
            <a:custGeom>
              <a:avLst/>
              <a:gdLst/>
              <a:ahLst/>
              <a:cxnLst/>
              <a:rect l="l" t="t" r="r" b="b"/>
              <a:pathLst>
                <a:path w="8238" h="2098" extrusionOk="0">
                  <a:moveTo>
                    <a:pt x="1190" y="1"/>
                  </a:moveTo>
                  <a:cubicBezTo>
                    <a:pt x="534" y="1"/>
                    <a:pt x="0" y="536"/>
                    <a:pt x="0" y="1191"/>
                  </a:cubicBezTo>
                  <a:lnTo>
                    <a:pt x="0" y="2097"/>
                  </a:lnTo>
                  <a:cubicBezTo>
                    <a:pt x="82" y="1817"/>
                    <a:pt x="341" y="1614"/>
                    <a:pt x="643" y="1614"/>
                  </a:cubicBezTo>
                  <a:lnTo>
                    <a:pt x="7595" y="1614"/>
                  </a:lnTo>
                  <a:cubicBezTo>
                    <a:pt x="7897" y="1614"/>
                    <a:pt x="8156" y="1817"/>
                    <a:pt x="8238" y="2097"/>
                  </a:cubicBezTo>
                  <a:lnTo>
                    <a:pt x="8238" y="1191"/>
                  </a:lnTo>
                  <a:cubicBezTo>
                    <a:pt x="8238" y="536"/>
                    <a:pt x="7708" y="1"/>
                    <a:pt x="70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2446646" y="4901286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960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2707607" y="4835609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001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2631912" y="5330370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5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2626863" y="4973479"/>
              <a:ext cx="258353" cy="250494"/>
            </a:xfrm>
            <a:custGeom>
              <a:avLst/>
              <a:gdLst/>
              <a:ahLst/>
              <a:cxnLst/>
              <a:rect l="l" t="t" r="r" b="b"/>
              <a:pathLst>
                <a:path w="6345" h="6152" extrusionOk="0">
                  <a:moveTo>
                    <a:pt x="3170" y="1"/>
                  </a:moveTo>
                  <a:cubicBezTo>
                    <a:pt x="1418" y="1"/>
                    <a:pt x="0" y="1377"/>
                    <a:pt x="0" y="3076"/>
                  </a:cubicBezTo>
                  <a:cubicBezTo>
                    <a:pt x="0" y="4771"/>
                    <a:pt x="1418" y="6152"/>
                    <a:pt x="3170" y="6152"/>
                  </a:cubicBezTo>
                  <a:cubicBezTo>
                    <a:pt x="4921" y="6152"/>
                    <a:pt x="6344" y="4771"/>
                    <a:pt x="6344" y="3076"/>
                  </a:cubicBezTo>
                  <a:cubicBezTo>
                    <a:pt x="6344" y="1377"/>
                    <a:pt x="4921" y="1"/>
                    <a:pt x="3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2885177" y="5098727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2755898" y="4973479"/>
              <a:ext cx="129319" cy="250494"/>
            </a:xfrm>
            <a:custGeom>
              <a:avLst/>
              <a:gdLst/>
              <a:ahLst/>
              <a:cxnLst/>
              <a:rect l="l" t="t" r="r" b="b"/>
              <a:pathLst>
                <a:path w="3176" h="6152" extrusionOk="0">
                  <a:moveTo>
                    <a:pt x="1" y="1"/>
                  </a:moveTo>
                  <a:lnTo>
                    <a:pt x="1" y="6152"/>
                  </a:lnTo>
                  <a:cubicBezTo>
                    <a:pt x="1752" y="6152"/>
                    <a:pt x="3175" y="4771"/>
                    <a:pt x="3175" y="3076"/>
                  </a:cubicBezTo>
                  <a:cubicBezTo>
                    <a:pt x="3175" y="1377"/>
                    <a:pt x="1752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2755898" y="4973479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2607685" y="4950473"/>
              <a:ext cx="297726" cy="297889"/>
            </a:xfrm>
            <a:custGeom>
              <a:avLst/>
              <a:gdLst/>
              <a:ahLst/>
              <a:cxnLst/>
              <a:rect l="l" t="t" r="r" b="b"/>
              <a:pathLst>
                <a:path w="7312" h="7316" extrusionOk="0">
                  <a:moveTo>
                    <a:pt x="3654" y="1"/>
                  </a:moveTo>
                  <a:cubicBezTo>
                    <a:pt x="1640" y="1"/>
                    <a:pt x="0" y="1644"/>
                    <a:pt x="0" y="3658"/>
                  </a:cubicBezTo>
                  <a:cubicBezTo>
                    <a:pt x="0" y="5672"/>
                    <a:pt x="1640" y="7316"/>
                    <a:pt x="3654" y="7316"/>
                  </a:cubicBezTo>
                  <a:cubicBezTo>
                    <a:pt x="4788" y="7316"/>
                    <a:pt x="5806" y="6794"/>
                    <a:pt x="6475" y="5983"/>
                  </a:cubicBezTo>
                  <a:cubicBezTo>
                    <a:pt x="6496" y="5961"/>
                    <a:pt x="6509" y="5944"/>
                    <a:pt x="6521" y="5923"/>
                  </a:cubicBezTo>
                  <a:cubicBezTo>
                    <a:pt x="7018" y="5302"/>
                    <a:pt x="7311" y="4512"/>
                    <a:pt x="7311" y="3658"/>
                  </a:cubicBezTo>
                  <a:cubicBezTo>
                    <a:pt x="7311" y="2809"/>
                    <a:pt x="7018" y="2023"/>
                    <a:pt x="6531" y="1402"/>
                  </a:cubicBezTo>
                  <a:cubicBezTo>
                    <a:pt x="6509" y="1372"/>
                    <a:pt x="6491" y="1346"/>
                    <a:pt x="6466" y="1320"/>
                  </a:cubicBezTo>
                  <a:cubicBezTo>
                    <a:pt x="5793" y="518"/>
                    <a:pt x="4783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2640545" y="5042333"/>
              <a:ext cx="56923" cy="114213"/>
            </a:xfrm>
            <a:custGeom>
              <a:avLst/>
              <a:gdLst/>
              <a:ahLst/>
              <a:cxnLst/>
              <a:rect l="l" t="t" r="r" b="b"/>
              <a:pathLst>
                <a:path w="1398" h="2805" extrusionOk="0">
                  <a:moveTo>
                    <a:pt x="367" y="0"/>
                  </a:moveTo>
                  <a:cubicBezTo>
                    <a:pt x="134" y="414"/>
                    <a:pt x="0" y="894"/>
                    <a:pt x="0" y="1402"/>
                  </a:cubicBezTo>
                  <a:cubicBezTo>
                    <a:pt x="0" y="1911"/>
                    <a:pt x="134" y="2390"/>
                    <a:pt x="367" y="2804"/>
                  </a:cubicBezTo>
                  <a:cubicBezTo>
                    <a:pt x="673" y="2520"/>
                    <a:pt x="1022" y="2295"/>
                    <a:pt x="1398" y="2132"/>
                  </a:cubicBezTo>
                  <a:cubicBezTo>
                    <a:pt x="1380" y="1889"/>
                    <a:pt x="1372" y="1644"/>
                    <a:pt x="1372" y="1402"/>
                  </a:cubicBezTo>
                  <a:cubicBezTo>
                    <a:pt x="1372" y="1161"/>
                    <a:pt x="1380" y="915"/>
                    <a:pt x="1398" y="669"/>
                  </a:cubicBezTo>
                  <a:cubicBezTo>
                    <a:pt x="1022" y="509"/>
                    <a:pt x="673" y="281"/>
                    <a:pt x="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2729228" y="5079386"/>
              <a:ext cx="54643" cy="40066"/>
            </a:xfrm>
            <a:custGeom>
              <a:avLst/>
              <a:gdLst/>
              <a:ahLst/>
              <a:cxnLst/>
              <a:rect l="l" t="t" r="r" b="b"/>
              <a:pathLst>
                <a:path w="1342" h="984" extrusionOk="0">
                  <a:moveTo>
                    <a:pt x="13" y="0"/>
                  </a:moveTo>
                  <a:cubicBezTo>
                    <a:pt x="5" y="161"/>
                    <a:pt x="0" y="328"/>
                    <a:pt x="0" y="492"/>
                  </a:cubicBezTo>
                  <a:cubicBezTo>
                    <a:pt x="0" y="656"/>
                    <a:pt x="5" y="820"/>
                    <a:pt x="13" y="983"/>
                  </a:cubicBezTo>
                  <a:cubicBezTo>
                    <a:pt x="229" y="945"/>
                    <a:pt x="449" y="923"/>
                    <a:pt x="669" y="923"/>
                  </a:cubicBezTo>
                  <a:cubicBezTo>
                    <a:pt x="893" y="923"/>
                    <a:pt x="1113" y="945"/>
                    <a:pt x="1328" y="983"/>
                  </a:cubicBezTo>
                  <a:cubicBezTo>
                    <a:pt x="1337" y="820"/>
                    <a:pt x="1342" y="656"/>
                    <a:pt x="1342" y="492"/>
                  </a:cubicBezTo>
                  <a:cubicBezTo>
                    <a:pt x="1342" y="328"/>
                    <a:pt x="1337" y="161"/>
                    <a:pt x="1328" y="0"/>
                  </a:cubicBezTo>
                  <a:cubicBezTo>
                    <a:pt x="1113" y="39"/>
                    <a:pt x="893" y="61"/>
                    <a:pt x="669" y="61"/>
                  </a:cubicBezTo>
                  <a:cubicBezTo>
                    <a:pt x="449" y="61"/>
                    <a:pt x="229" y="39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2732893" y="5149787"/>
              <a:ext cx="47110" cy="65555"/>
            </a:xfrm>
            <a:custGeom>
              <a:avLst/>
              <a:gdLst/>
              <a:ahLst/>
              <a:cxnLst/>
              <a:rect l="l" t="t" r="r" b="b"/>
              <a:pathLst>
                <a:path w="1157" h="1610" extrusionOk="0">
                  <a:moveTo>
                    <a:pt x="579" y="1"/>
                  </a:moveTo>
                  <a:cubicBezTo>
                    <a:pt x="384" y="1"/>
                    <a:pt x="191" y="18"/>
                    <a:pt x="0" y="57"/>
                  </a:cubicBezTo>
                  <a:cubicBezTo>
                    <a:pt x="44" y="337"/>
                    <a:pt x="100" y="596"/>
                    <a:pt x="169" y="829"/>
                  </a:cubicBezTo>
                  <a:cubicBezTo>
                    <a:pt x="337" y="1390"/>
                    <a:pt x="522" y="1579"/>
                    <a:pt x="579" y="1609"/>
                  </a:cubicBezTo>
                  <a:cubicBezTo>
                    <a:pt x="639" y="1579"/>
                    <a:pt x="820" y="1390"/>
                    <a:pt x="993" y="829"/>
                  </a:cubicBezTo>
                  <a:cubicBezTo>
                    <a:pt x="1061" y="596"/>
                    <a:pt x="1117" y="337"/>
                    <a:pt x="1157" y="57"/>
                  </a:cubicBezTo>
                  <a:cubicBezTo>
                    <a:pt x="971" y="18"/>
                    <a:pt x="777" y="1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2732893" y="4983495"/>
              <a:ext cx="47110" cy="65555"/>
            </a:xfrm>
            <a:custGeom>
              <a:avLst/>
              <a:gdLst/>
              <a:ahLst/>
              <a:cxnLst/>
              <a:rect l="l" t="t" r="r" b="b"/>
              <a:pathLst>
                <a:path w="1157" h="1610" extrusionOk="0">
                  <a:moveTo>
                    <a:pt x="579" y="0"/>
                  </a:moveTo>
                  <a:cubicBezTo>
                    <a:pt x="522" y="35"/>
                    <a:pt x="337" y="221"/>
                    <a:pt x="169" y="782"/>
                  </a:cubicBezTo>
                  <a:cubicBezTo>
                    <a:pt x="100" y="1015"/>
                    <a:pt x="44" y="1273"/>
                    <a:pt x="0" y="1549"/>
                  </a:cubicBezTo>
                  <a:cubicBezTo>
                    <a:pt x="191" y="1588"/>
                    <a:pt x="384" y="1610"/>
                    <a:pt x="579" y="1610"/>
                  </a:cubicBezTo>
                  <a:cubicBezTo>
                    <a:pt x="777" y="1610"/>
                    <a:pt x="971" y="1588"/>
                    <a:pt x="1157" y="1549"/>
                  </a:cubicBezTo>
                  <a:cubicBezTo>
                    <a:pt x="1117" y="1273"/>
                    <a:pt x="1061" y="1015"/>
                    <a:pt x="993" y="782"/>
                  </a:cubicBezTo>
                  <a:cubicBezTo>
                    <a:pt x="820" y="221"/>
                    <a:pt x="639" y="35"/>
                    <a:pt x="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2799833" y="4991761"/>
              <a:ext cx="37419" cy="43405"/>
            </a:xfrm>
            <a:custGeom>
              <a:avLst/>
              <a:gdLst/>
              <a:ahLst/>
              <a:cxnLst/>
              <a:rect l="l" t="t" r="r" b="b"/>
              <a:pathLst>
                <a:path w="919" h="1066" extrusionOk="0">
                  <a:moveTo>
                    <a:pt x="0" y="0"/>
                  </a:moveTo>
                  <a:lnTo>
                    <a:pt x="0" y="0"/>
                  </a:lnTo>
                  <a:cubicBezTo>
                    <a:pt x="120" y="311"/>
                    <a:pt x="216" y="677"/>
                    <a:pt x="285" y="1065"/>
                  </a:cubicBezTo>
                  <a:cubicBezTo>
                    <a:pt x="518" y="945"/>
                    <a:pt x="729" y="786"/>
                    <a:pt x="918" y="599"/>
                  </a:cubicBezTo>
                  <a:cubicBezTo>
                    <a:pt x="655" y="346"/>
                    <a:pt x="345" y="13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2675643" y="4991761"/>
              <a:ext cx="37664" cy="43405"/>
            </a:xfrm>
            <a:custGeom>
              <a:avLst/>
              <a:gdLst/>
              <a:ahLst/>
              <a:cxnLst/>
              <a:rect l="l" t="t" r="r" b="b"/>
              <a:pathLst>
                <a:path w="925" h="1066" extrusionOk="0">
                  <a:moveTo>
                    <a:pt x="924" y="0"/>
                  </a:moveTo>
                  <a:cubicBezTo>
                    <a:pt x="578" y="139"/>
                    <a:pt x="264" y="346"/>
                    <a:pt x="1" y="599"/>
                  </a:cubicBezTo>
                  <a:cubicBezTo>
                    <a:pt x="194" y="786"/>
                    <a:pt x="407" y="945"/>
                    <a:pt x="639" y="1065"/>
                  </a:cubicBezTo>
                  <a:cubicBezTo>
                    <a:pt x="704" y="677"/>
                    <a:pt x="799" y="311"/>
                    <a:pt x="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2675643" y="5163508"/>
              <a:ext cx="37664" cy="43608"/>
            </a:xfrm>
            <a:custGeom>
              <a:avLst/>
              <a:gdLst/>
              <a:ahLst/>
              <a:cxnLst/>
              <a:rect l="l" t="t" r="r" b="b"/>
              <a:pathLst>
                <a:path w="925" h="1071" extrusionOk="0">
                  <a:moveTo>
                    <a:pt x="639" y="0"/>
                  </a:moveTo>
                  <a:cubicBezTo>
                    <a:pt x="407" y="125"/>
                    <a:pt x="190" y="285"/>
                    <a:pt x="1" y="470"/>
                  </a:cubicBezTo>
                  <a:cubicBezTo>
                    <a:pt x="264" y="725"/>
                    <a:pt x="578" y="932"/>
                    <a:pt x="924" y="1071"/>
                  </a:cubicBezTo>
                  <a:cubicBezTo>
                    <a:pt x="799" y="760"/>
                    <a:pt x="704" y="393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2799833" y="5163508"/>
              <a:ext cx="37582" cy="43608"/>
            </a:xfrm>
            <a:custGeom>
              <a:avLst/>
              <a:gdLst/>
              <a:ahLst/>
              <a:cxnLst/>
              <a:rect l="l" t="t" r="r" b="b"/>
              <a:pathLst>
                <a:path w="923" h="1071" extrusionOk="0">
                  <a:moveTo>
                    <a:pt x="285" y="0"/>
                  </a:moveTo>
                  <a:cubicBezTo>
                    <a:pt x="216" y="393"/>
                    <a:pt x="120" y="760"/>
                    <a:pt x="0" y="1071"/>
                  </a:cubicBezTo>
                  <a:cubicBezTo>
                    <a:pt x="345" y="932"/>
                    <a:pt x="660" y="725"/>
                    <a:pt x="923" y="466"/>
                  </a:cubicBezTo>
                  <a:cubicBezTo>
                    <a:pt x="729" y="281"/>
                    <a:pt x="518" y="125"/>
                    <a:pt x="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2815631" y="5042333"/>
              <a:ext cx="56923" cy="114213"/>
            </a:xfrm>
            <a:custGeom>
              <a:avLst/>
              <a:gdLst/>
              <a:ahLst/>
              <a:cxnLst/>
              <a:rect l="l" t="t" r="r" b="b"/>
              <a:pathLst>
                <a:path w="1398" h="2805" extrusionOk="0">
                  <a:moveTo>
                    <a:pt x="1026" y="0"/>
                  </a:moveTo>
                  <a:cubicBezTo>
                    <a:pt x="725" y="281"/>
                    <a:pt x="375" y="509"/>
                    <a:pt x="0" y="669"/>
                  </a:cubicBezTo>
                  <a:cubicBezTo>
                    <a:pt x="17" y="915"/>
                    <a:pt x="26" y="1161"/>
                    <a:pt x="26" y="1402"/>
                  </a:cubicBezTo>
                  <a:cubicBezTo>
                    <a:pt x="26" y="1644"/>
                    <a:pt x="17" y="1889"/>
                    <a:pt x="0" y="2132"/>
                  </a:cubicBezTo>
                  <a:cubicBezTo>
                    <a:pt x="375" y="2295"/>
                    <a:pt x="725" y="2520"/>
                    <a:pt x="1031" y="2804"/>
                  </a:cubicBezTo>
                  <a:cubicBezTo>
                    <a:pt x="1264" y="2390"/>
                    <a:pt x="1398" y="1911"/>
                    <a:pt x="1398" y="1402"/>
                  </a:cubicBezTo>
                  <a:cubicBezTo>
                    <a:pt x="1398" y="894"/>
                    <a:pt x="1264" y="414"/>
                    <a:pt x="10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2815631" y="5129102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2799833" y="4991761"/>
              <a:ext cx="37419" cy="43405"/>
            </a:xfrm>
            <a:custGeom>
              <a:avLst/>
              <a:gdLst/>
              <a:ahLst/>
              <a:cxnLst/>
              <a:rect l="l" t="t" r="r" b="b"/>
              <a:pathLst>
                <a:path w="919" h="1066" extrusionOk="0">
                  <a:moveTo>
                    <a:pt x="0" y="0"/>
                  </a:moveTo>
                  <a:lnTo>
                    <a:pt x="0" y="0"/>
                  </a:lnTo>
                  <a:cubicBezTo>
                    <a:pt x="120" y="311"/>
                    <a:pt x="216" y="677"/>
                    <a:pt x="285" y="1065"/>
                  </a:cubicBezTo>
                  <a:cubicBezTo>
                    <a:pt x="518" y="945"/>
                    <a:pt x="729" y="786"/>
                    <a:pt x="918" y="599"/>
                  </a:cubicBezTo>
                  <a:cubicBezTo>
                    <a:pt x="655" y="346"/>
                    <a:pt x="345" y="13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2799833" y="5163508"/>
              <a:ext cx="37582" cy="43608"/>
            </a:xfrm>
            <a:custGeom>
              <a:avLst/>
              <a:gdLst/>
              <a:ahLst/>
              <a:cxnLst/>
              <a:rect l="l" t="t" r="r" b="b"/>
              <a:pathLst>
                <a:path w="923" h="1071" extrusionOk="0">
                  <a:moveTo>
                    <a:pt x="285" y="0"/>
                  </a:moveTo>
                  <a:cubicBezTo>
                    <a:pt x="216" y="393"/>
                    <a:pt x="120" y="760"/>
                    <a:pt x="0" y="1071"/>
                  </a:cubicBezTo>
                  <a:cubicBezTo>
                    <a:pt x="345" y="932"/>
                    <a:pt x="660" y="725"/>
                    <a:pt x="923" y="466"/>
                  </a:cubicBezTo>
                  <a:cubicBezTo>
                    <a:pt x="729" y="281"/>
                    <a:pt x="518" y="125"/>
                    <a:pt x="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2815631" y="5042333"/>
              <a:ext cx="56923" cy="114213"/>
            </a:xfrm>
            <a:custGeom>
              <a:avLst/>
              <a:gdLst/>
              <a:ahLst/>
              <a:cxnLst/>
              <a:rect l="l" t="t" r="r" b="b"/>
              <a:pathLst>
                <a:path w="1398" h="2805" extrusionOk="0">
                  <a:moveTo>
                    <a:pt x="1026" y="0"/>
                  </a:moveTo>
                  <a:cubicBezTo>
                    <a:pt x="725" y="281"/>
                    <a:pt x="375" y="509"/>
                    <a:pt x="0" y="669"/>
                  </a:cubicBezTo>
                  <a:cubicBezTo>
                    <a:pt x="17" y="915"/>
                    <a:pt x="26" y="1161"/>
                    <a:pt x="26" y="1402"/>
                  </a:cubicBezTo>
                  <a:cubicBezTo>
                    <a:pt x="26" y="1644"/>
                    <a:pt x="17" y="1889"/>
                    <a:pt x="0" y="2132"/>
                  </a:cubicBezTo>
                  <a:cubicBezTo>
                    <a:pt x="375" y="2295"/>
                    <a:pt x="725" y="2520"/>
                    <a:pt x="1031" y="2804"/>
                  </a:cubicBezTo>
                  <a:cubicBezTo>
                    <a:pt x="1264" y="2390"/>
                    <a:pt x="1398" y="1911"/>
                    <a:pt x="1398" y="1402"/>
                  </a:cubicBezTo>
                  <a:cubicBezTo>
                    <a:pt x="1398" y="894"/>
                    <a:pt x="1264" y="414"/>
                    <a:pt x="10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2857611" y="5156505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1943;p64"/>
          <p:cNvGrpSpPr/>
          <p:nvPr/>
        </p:nvGrpSpPr>
        <p:grpSpPr>
          <a:xfrm>
            <a:off x="914843" y="1537130"/>
            <a:ext cx="445145" cy="561966"/>
            <a:chOff x="3693266" y="1937828"/>
            <a:chExt cx="1730341" cy="2196994"/>
          </a:xfrm>
        </p:grpSpPr>
        <p:sp>
          <p:nvSpPr>
            <p:cNvPr id="239" name="Google Shape;1944;p64"/>
            <p:cNvSpPr/>
            <p:nvPr/>
          </p:nvSpPr>
          <p:spPr>
            <a:xfrm>
              <a:off x="3693266" y="1937828"/>
              <a:ext cx="1730341" cy="2196994"/>
            </a:xfrm>
            <a:prstGeom prst="roundRect">
              <a:avLst>
                <a:gd name="adj" fmla="val 90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1945;p64"/>
            <p:cNvGrpSpPr/>
            <p:nvPr/>
          </p:nvGrpSpPr>
          <p:grpSpPr>
            <a:xfrm>
              <a:off x="3927413" y="2161551"/>
              <a:ext cx="1262047" cy="1736567"/>
              <a:chOff x="3927413" y="2161551"/>
              <a:chExt cx="1262047" cy="1736567"/>
            </a:xfrm>
          </p:grpSpPr>
          <p:sp>
            <p:nvSpPr>
              <p:cNvPr id="241" name="Google Shape;1946;p64"/>
              <p:cNvSpPr/>
              <p:nvPr/>
            </p:nvSpPr>
            <p:spPr>
              <a:xfrm>
                <a:off x="4038383" y="2161551"/>
                <a:ext cx="1151077" cy="22335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1107" extrusionOk="0">
                    <a:moveTo>
                      <a:pt x="182" y="0"/>
                    </a:moveTo>
                    <a:cubicBezTo>
                      <a:pt x="85" y="0"/>
                      <a:pt x="0" y="85"/>
                      <a:pt x="0" y="183"/>
                    </a:cubicBezTo>
                    <a:lnTo>
                      <a:pt x="0" y="924"/>
                    </a:lnTo>
                    <a:cubicBezTo>
                      <a:pt x="0" y="1026"/>
                      <a:pt x="85" y="1106"/>
                      <a:pt x="182" y="1106"/>
                    </a:cubicBezTo>
                    <a:lnTo>
                      <a:pt x="5522" y="1106"/>
                    </a:lnTo>
                    <a:cubicBezTo>
                      <a:pt x="5619" y="1106"/>
                      <a:pt x="5704" y="1026"/>
                      <a:pt x="5704" y="924"/>
                    </a:cubicBezTo>
                    <a:lnTo>
                      <a:pt x="5704" y="183"/>
                    </a:lnTo>
                    <a:cubicBezTo>
                      <a:pt x="5704" y="85"/>
                      <a:pt x="5619" y="0"/>
                      <a:pt x="55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947;p64"/>
              <p:cNvSpPr/>
              <p:nvPr/>
            </p:nvSpPr>
            <p:spPr>
              <a:xfrm>
                <a:off x="4038383" y="2482957"/>
                <a:ext cx="1151077" cy="73846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366" extrusionOk="0">
                    <a:moveTo>
                      <a:pt x="182" y="1"/>
                    </a:moveTo>
                    <a:cubicBezTo>
                      <a:pt x="85" y="1"/>
                      <a:pt x="0" y="81"/>
                      <a:pt x="0" y="179"/>
                    </a:cubicBezTo>
                    <a:lnTo>
                      <a:pt x="0" y="187"/>
                    </a:lnTo>
                    <a:cubicBezTo>
                      <a:pt x="0" y="285"/>
                      <a:pt x="85" y="365"/>
                      <a:pt x="182" y="365"/>
                    </a:cubicBezTo>
                    <a:lnTo>
                      <a:pt x="5522" y="365"/>
                    </a:lnTo>
                    <a:cubicBezTo>
                      <a:pt x="5619" y="365"/>
                      <a:pt x="5704" y="285"/>
                      <a:pt x="5704" y="187"/>
                    </a:cubicBezTo>
                    <a:lnTo>
                      <a:pt x="5704" y="179"/>
                    </a:lnTo>
                    <a:cubicBezTo>
                      <a:pt x="5704" y="81"/>
                      <a:pt x="5619" y="1"/>
                      <a:pt x="5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948;p64"/>
              <p:cNvSpPr/>
              <p:nvPr/>
            </p:nvSpPr>
            <p:spPr>
              <a:xfrm>
                <a:off x="4038383" y="2653244"/>
                <a:ext cx="1151077" cy="73443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364" extrusionOk="0">
                    <a:moveTo>
                      <a:pt x="182" y="1"/>
                    </a:moveTo>
                    <a:cubicBezTo>
                      <a:pt x="85" y="1"/>
                      <a:pt x="0" y="80"/>
                      <a:pt x="0" y="177"/>
                    </a:cubicBezTo>
                    <a:lnTo>
                      <a:pt x="0" y="183"/>
                    </a:lnTo>
                    <a:cubicBezTo>
                      <a:pt x="0" y="284"/>
                      <a:pt x="85" y="364"/>
                      <a:pt x="182" y="364"/>
                    </a:cubicBezTo>
                    <a:lnTo>
                      <a:pt x="5522" y="364"/>
                    </a:lnTo>
                    <a:cubicBezTo>
                      <a:pt x="5619" y="364"/>
                      <a:pt x="5704" y="284"/>
                      <a:pt x="5704" y="183"/>
                    </a:cubicBezTo>
                    <a:lnTo>
                      <a:pt x="5704" y="177"/>
                    </a:lnTo>
                    <a:cubicBezTo>
                      <a:pt x="5704" y="80"/>
                      <a:pt x="5619" y="1"/>
                      <a:pt x="5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949;p64"/>
              <p:cNvSpPr/>
              <p:nvPr/>
            </p:nvSpPr>
            <p:spPr>
              <a:xfrm>
                <a:off x="3927413" y="2884261"/>
                <a:ext cx="185423" cy="185423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19" extrusionOk="0">
                    <a:moveTo>
                      <a:pt x="462" y="1"/>
                    </a:moveTo>
                    <a:cubicBezTo>
                      <a:pt x="209" y="1"/>
                      <a:pt x="1" y="204"/>
                      <a:pt x="1" y="462"/>
                    </a:cubicBezTo>
                    <a:cubicBezTo>
                      <a:pt x="1" y="715"/>
                      <a:pt x="209" y="919"/>
                      <a:pt x="462" y="919"/>
                    </a:cubicBezTo>
                    <a:cubicBezTo>
                      <a:pt x="715" y="919"/>
                      <a:pt x="919" y="715"/>
                      <a:pt x="919" y="462"/>
                    </a:cubicBezTo>
                    <a:cubicBezTo>
                      <a:pt x="919" y="204"/>
                      <a:pt x="715" y="1"/>
                      <a:pt x="4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950;p64"/>
              <p:cNvSpPr/>
              <p:nvPr/>
            </p:nvSpPr>
            <p:spPr>
              <a:xfrm>
                <a:off x="3927413" y="3304329"/>
                <a:ext cx="185423" cy="186432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24" extrusionOk="0">
                    <a:moveTo>
                      <a:pt x="462" y="0"/>
                    </a:moveTo>
                    <a:cubicBezTo>
                      <a:pt x="209" y="0"/>
                      <a:pt x="1" y="209"/>
                      <a:pt x="1" y="461"/>
                    </a:cubicBezTo>
                    <a:cubicBezTo>
                      <a:pt x="1" y="715"/>
                      <a:pt x="209" y="924"/>
                      <a:pt x="462" y="924"/>
                    </a:cubicBezTo>
                    <a:cubicBezTo>
                      <a:pt x="715" y="924"/>
                      <a:pt x="919" y="715"/>
                      <a:pt x="919" y="461"/>
                    </a:cubicBezTo>
                    <a:cubicBezTo>
                      <a:pt x="919" y="209"/>
                      <a:pt x="715" y="0"/>
                      <a:pt x="4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951;p64"/>
              <p:cNvSpPr/>
              <p:nvPr/>
            </p:nvSpPr>
            <p:spPr>
              <a:xfrm>
                <a:off x="3927413" y="3712493"/>
                <a:ext cx="185423" cy="185625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20" extrusionOk="0">
                    <a:moveTo>
                      <a:pt x="462" y="1"/>
                    </a:moveTo>
                    <a:cubicBezTo>
                      <a:pt x="209" y="1"/>
                      <a:pt x="1" y="205"/>
                      <a:pt x="1" y="462"/>
                    </a:cubicBezTo>
                    <a:cubicBezTo>
                      <a:pt x="1" y="716"/>
                      <a:pt x="209" y="919"/>
                      <a:pt x="462" y="919"/>
                    </a:cubicBezTo>
                    <a:cubicBezTo>
                      <a:pt x="715" y="919"/>
                      <a:pt x="919" y="716"/>
                      <a:pt x="919" y="462"/>
                    </a:cubicBezTo>
                    <a:cubicBezTo>
                      <a:pt x="919" y="205"/>
                      <a:pt x="715" y="1"/>
                      <a:pt x="4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952;p64"/>
              <p:cNvSpPr/>
              <p:nvPr/>
            </p:nvSpPr>
            <p:spPr>
              <a:xfrm>
                <a:off x="4156617" y="2922798"/>
                <a:ext cx="905527" cy="17957"/>
              </a:xfrm>
              <a:custGeom>
                <a:avLst/>
                <a:gdLst/>
                <a:ahLst/>
                <a:cxnLst/>
                <a:rect l="l" t="t" r="r" b="b"/>
                <a:pathLst>
                  <a:path w="4488" h="89" extrusionOk="0">
                    <a:moveTo>
                      <a:pt x="45" y="0"/>
                    </a:moveTo>
                    <a:cubicBezTo>
                      <a:pt x="18" y="0"/>
                      <a:pt x="0" y="18"/>
                      <a:pt x="0" y="45"/>
                    </a:cubicBezTo>
                    <a:cubicBezTo>
                      <a:pt x="0" y="72"/>
                      <a:pt x="18" y="89"/>
                      <a:pt x="45" y="89"/>
                    </a:cubicBezTo>
                    <a:lnTo>
                      <a:pt x="4443" y="89"/>
                    </a:lnTo>
                    <a:cubicBezTo>
                      <a:pt x="4470" y="89"/>
                      <a:pt x="4488" y="72"/>
                      <a:pt x="4488" y="45"/>
                    </a:cubicBezTo>
                    <a:cubicBezTo>
                      <a:pt x="4488" y="18"/>
                      <a:pt x="4470" y="0"/>
                      <a:pt x="44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953;p64"/>
              <p:cNvSpPr/>
              <p:nvPr/>
            </p:nvSpPr>
            <p:spPr>
              <a:xfrm>
                <a:off x="4156617" y="3016617"/>
                <a:ext cx="462247" cy="1916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5" extrusionOk="0">
                    <a:moveTo>
                      <a:pt x="45" y="1"/>
                    </a:moveTo>
                    <a:cubicBezTo>
                      <a:pt x="18" y="1"/>
                      <a:pt x="0" y="23"/>
                      <a:pt x="0" y="46"/>
                    </a:cubicBezTo>
                    <a:cubicBezTo>
                      <a:pt x="0" y="72"/>
                      <a:pt x="18" y="95"/>
                      <a:pt x="45" y="95"/>
                    </a:cubicBezTo>
                    <a:lnTo>
                      <a:pt x="2242" y="95"/>
                    </a:lnTo>
                    <a:cubicBezTo>
                      <a:pt x="2269" y="95"/>
                      <a:pt x="2290" y="72"/>
                      <a:pt x="2290" y="46"/>
                    </a:cubicBezTo>
                    <a:cubicBezTo>
                      <a:pt x="2290" y="23"/>
                      <a:pt x="2269" y="1"/>
                      <a:pt x="22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954;p64"/>
              <p:cNvSpPr/>
              <p:nvPr/>
            </p:nvSpPr>
            <p:spPr>
              <a:xfrm>
                <a:off x="4156617" y="3357191"/>
                <a:ext cx="905527" cy="17957"/>
              </a:xfrm>
              <a:custGeom>
                <a:avLst/>
                <a:gdLst/>
                <a:ahLst/>
                <a:cxnLst/>
                <a:rect l="l" t="t" r="r" b="b"/>
                <a:pathLst>
                  <a:path w="4488" h="89" extrusionOk="0">
                    <a:moveTo>
                      <a:pt x="45" y="0"/>
                    </a:moveTo>
                    <a:cubicBezTo>
                      <a:pt x="18" y="0"/>
                      <a:pt x="0" y="17"/>
                      <a:pt x="0" y="44"/>
                    </a:cubicBezTo>
                    <a:cubicBezTo>
                      <a:pt x="0" y="70"/>
                      <a:pt x="18" y="89"/>
                      <a:pt x="45" y="89"/>
                    </a:cubicBezTo>
                    <a:lnTo>
                      <a:pt x="4443" y="89"/>
                    </a:lnTo>
                    <a:cubicBezTo>
                      <a:pt x="4470" y="89"/>
                      <a:pt x="4488" y="70"/>
                      <a:pt x="4488" y="44"/>
                    </a:cubicBezTo>
                    <a:cubicBezTo>
                      <a:pt x="4488" y="17"/>
                      <a:pt x="4470" y="0"/>
                      <a:pt x="44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955;p64"/>
              <p:cNvSpPr/>
              <p:nvPr/>
            </p:nvSpPr>
            <p:spPr>
              <a:xfrm>
                <a:off x="4156617" y="3451010"/>
                <a:ext cx="462247" cy="1916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5" extrusionOk="0">
                    <a:moveTo>
                      <a:pt x="45" y="1"/>
                    </a:moveTo>
                    <a:cubicBezTo>
                      <a:pt x="18" y="1"/>
                      <a:pt x="0" y="23"/>
                      <a:pt x="0" y="45"/>
                    </a:cubicBezTo>
                    <a:cubicBezTo>
                      <a:pt x="0" y="72"/>
                      <a:pt x="18" y="94"/>
                      <a:pt x="45" y="94"/>
                    </a:cubicBezTo>
                    <a:lnTo>
                      <a:pt x="2242" y="94"/>
                    </a:lnTo>
                    <a:cubicBezTo>
                      <a:pt x="2269" y="94"/>
                      <a:pt x="2290" y="72"/>
                      <a:pt x="2290" y="45"/>
                    </a:cubicBezTo>
                    <a:cubicBezTo>
                      <a:pt x="2290" y="23"/>
                      <a:pt x="2269" y="1"/>
                      <a:pt x="22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956;p64"/>
              <p:cNvSpPr/>
              <p:nvPr/>
            </p:nvSpPr>
            <p:spPr>
              <a:xfrm>
                <a:off x="4156617" y="3752845"/>
                <a:ext cx="905527" cy="18966"/>
              </a:xfrm>
              <a:custGeom>
                <a:avLst/>
                <a:gdLst/>
                <a:ahLst/>
                <a:cxnLst/>
                <a:rect l="l" t="t" r="r" b="b"/>
                <a:pathLst>
                  <a:path w="4488" h="94" extrusionOk="0">
                    <a:moveTo>
                      <a:pt x="45" y="0"/>
                    </a:moveTo>
                    <a:cubicBezTo>
                      <a:pt x="18" y="0"/>
                      <a:pt x="0" y="23"/>
                      <a:pt x="0" y="49"/>
                    </a:cubicBezTo>
                    <a:cubicBezTo>
                      <a:pt x="0" y="72"/>
                      <a:pt x="18" y="94"/>
                      <a:pt x="45" y="94"/>
                    </a:cubicBezTo>
                    <a:lnTo>
                      <a:pt x="4443" y="94"/>
                    </a:lnTo>
                    <a:cubicBezTo>
                      <a:pt x="4470" y="94"/>
                      <a:pt x="4488" y="72"/>
                      <a:pt x="4488" y="49"/>
                    </a:cubicBezTo>
                    <a:cubicBezTo>
                      <a:pt x="4488" y="23"/>
                      <a:pt x="4470" y="0"/>
                      <a:pt x="44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957;p64"/>
              <p:cNvSpPr/>
              <p:nvPr/>
            </p:nvSpPr>
            <p:spPr>
              <a:xfrm>
                <a:off x="4156617" y="3847673"/>
                <a:ext cx="462247" cy="18159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" extrusionOk="0">
                    <a:moveTo>
                      <a:pt x="45" y="1"/>
                    </a:moveTo>
                    <a:cubicBezTo>
                      <a:pt x="18" y="1"/>
                      <a:pt x="0" y="19"/>
                      <a:pt x="0" y="46"/>
                    </a:cubicBezTo>
                    <a:cubicBezTo>
                      <a:pt x="0" y="72"/>
                      <a:pt x="18" y="89"/>
                      <a:pt x="45" y="89"/>
                    </a:cubicBezTo>
                    <a:lnTo>
                      <a:pt x="2242" y="89"/>
                    </a:lnTo>
                    <a:cubicBezTo>
                      <a:pt x="2269" y="89"/>
                      <a:pt x="2290" y="72"/>
                      <a:pt x="2290" y="46"/>
                    </a:cubicBezTo>
                    <a:cubicBezTo>
                      <a:pt x="2290" y="19"/>
                      <a:pt x="2269" y="1"/>
                      <a:pt x="22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37"/>
          <p:cNvSpPr txBox="1">
            <a:spLocks noGrp="1"/>
          </p:cNvSpPr>
          <p:nvPr>
            <p:ph type="title"/>
          </p:nvPr>
        </p:nvSpPr>
        <p:spPr>
          <a:xfrm>
            <a:off x="784671" y="2037987"/>
            <a:ext cx="19989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Costumers</a:t>
            </a:r>
            <a:endParaRPr dirty="0"/>
          </a:p>
        </p:txBody>
      </p:sp>
      <p:sp>
        <p:nvSpPr>
          <p:cNvPr id="924" name="Google Shape;924;p37"/>
          <p:cNvSpPr txBox="1">
            <a:spLocks noGrp="1"/>
          </p:cNvSpPr>
          <p:nvPr>
            <p:ph type="title" idx="2"/>
          </p:nvPr>
        </p:nvSpPr>
        <p:spPr>
          <a:xfrm>
            <a:off x="1146471" y="1555687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5" name="Google Shape;925;p37"/>
          <p:cNvSpPr txBox="1">
            <a:spLocks noGrp="1"/>
          </p:cNvSpPr>
          <p:nvPr>
            <p:ph type="subTitle" idx="1"/>
          </p:nvPr>
        </p:nvSpPr>
        <p:spPr>
          <a:xfrm>
            <a:off x="615921" y="289336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Our main customer is the health insurer for Israeli citizens</a:t>
            </a:r>
          </a:p>
        </p:txBody>
      </p:sp>
      <p:sp>
        <p:nvSpPr>
          <p:cNvPr id="926" name="Google Shape;926;p37"/>
          <p:cNvSpPr txBox="1">
            <a:spLocks noGrp="1"/>
          </p:cNvSpPr>
          <p:nvPr>
            <p:ph type="title" idx="3"/>
          </p:nvPr>
        </p:nvSpPr>
        <p:spPr>
          <a:xfrm>
            <a:off x="3431301" y="2037987"/>
            <a:ext cx="216765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Collaborations</a:t>
            </a:r>
            <a:endParaRPr dirty="0"/>
          </a:p>
        </p:txBody>
      </p:sp>
      <p:sp>
        <p:nvSpPr>
          <p:cNvPr id="927" name="Google Shape;927;p37"/>
          <p:cNvSpPr txBox="1">
            <a:spLocks noGrp="1"/>
          </p:cNvSpPr>
          <p:nvPr>
            <p:ph type="title" idx="4"/>
          </p:nvPr>
        </p:nvSpPr>
        <p:spPr>
          <a:xfrm>
            <a:off x="3830271" y="1555687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28" name="Google Shape;928;p37"/>
          <p:cNvSpPr txBox="1">
            <a:spLocks noGrp="1"/>
          </p:cNvSpPr>
          <p:nvPr>
            <p:ph type="subTitle" idx="5"/>
          </p:nvPr>
        </p:nvSpPr>
        <p:spPr>
          <a:xfrm>
            <a:off x="3263589" y="2893361"/>
            <a:ext cx="242457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Collaboration with the Israeli Ministry of Health and public </a:t>
            </a:r>
            <a:r>
              <a:rPr lang="en-US" sz="1600" dirty="0" smtClean="0"/>
              <a:t>hospitals</a:t>
            </a:r>
            <a:endParaRPr lang="en-US" sz="1600" dirty="0"/>
          </a:p>
        </p:txBody>
      </p:sp>
      <p:sp>
        <p:nvSpPr>
          <p:cNvPr id="929" name="Google Shape;929;p37"/>
          <p:cNvSpPr txBox="1">
            <a:spLocks noGrp="1"/>
          </p:cNvSpPr>
          <p:nvPr>
            <p:ph type="title" idx="6"/>
          </p:nvPr>
        </p:nvSpPr>
        <p:spPr>
          <a:xfrm>
            <a:off x="5908617" y="2037987"/>
            <a:ext cx="2486207" cy="749700"/>
          </a:xfrm>
          <a:prstGeom prst="rect">
            <a:avLst/>
          </a:prstGeom>
        </p:spPr>
        <p:txBody>
          <a:bodyPr spcFirstLastPara="1" wrap="square" lIns="457200" tIns="91425" rIns="457200" bIns="91425" anchor="ctr" anchorCtr="0">
            <a:noAutofit/>
          </a:bodyPr>
          <a:lstStyle/>
          <a:p>
            <a:pPr lvl="0"/>
            <a:r>
              <a:rPr lang="en-US" dirty="0" smtClean="0"/>
              <a:t>Extensions</a:t>
            </a:r>
            <a:endParaRPr dirty="0"/>
          </a:p>
        </p:txBody>
      </p:sp>
      <p:sp>
        <p:nvSpPr>
          <p:cNvPr id="930" name="Google Shape;930;p37"/>
          <p:cNvSpPr txBox="1">
            <a:spLocks noGrp="1"/>
          </p:cNvSpPr>
          <p:nvPr>
            <p:ph type="title" idx="7"/>
          </p:nvPr>
        </p:nvSpPr>
        <p:spPr>
          <a:xfrm>
            <a:off x="6514071" y="1555687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31" name="Google Shape;931;p37"/>
          <p:cNvSpPr txBox="1">
            <a:spLocks noGrp="1"/>
          </p:cNvSpPr>
          <p:nvPr>
            <p:ph type="subTitle" idx="8"/>
          </p:nvPr>
        </p:nvSpPr>
        <p:spPr>
          <a:xfrm>
            <a:off x="5983521" y="289336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600" dirty="0"/>
              <a:t>Extension to health services applications</a:t>
            </a:r>
          </a:p>
        </p:txBody>
      </p:sp>
      <p:sp>
        <p:nvSpPr>
          <p:cNvPr id="941" name="Google Shape;941;p37"/>
          <p:cNvSpPr txBox="1">
            <a:spLocks noGrp="1"/>
          </p:cNvSpPr>
          <p:nvPr>
            <p:ph type="title" idx="21"/>
          </p:nvPr>
        </p:nvSpPr>
        <p:spPr>
          <a:xfrm>
            <a:off x="615921" y="4894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Business Model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9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ich Communication Services Project Proposal by Slidesgo">
  <a:themeElements>
    <a:clrScheme name="Simple Light">
      <a:dk1>
        <a:srgbClr val="001524"/>
      </a:dk1>
      <a:lt1>
        <a:srgbClr val="15616D"/>
      </a:lt1>
      <a:dk2>
        <a:srgbClr val="4EA6B4"/>
      </a:dk2>
      <a:lt2>
        <a:srgbClr val="FFECD1"/>
      </a:lt2>
      <a:accent1>
        <a:srgbClr val="F4C47C"/>
      </a:accent1>
      <a:accent2>
        <a:srgbClr val="78290F"/>
      </a:accent2>
      <a:accent3>
        <a:srgbClr val="70BFCC"/>
      </a:accent3>
      <a:accent4>
        <a:srgbClr val="FFFFFF"/>
      </a:accent4>
      <a:accent5>
        <a:srgbClr val="FFFFFF"/>
      </a:accent5>
      <a:accent6>
        <a:srgbClr val="FFFFFF"/>
      </a:accent6>
      <a:hlink>
        <a:srgbClr val="FFECD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</TotalTime>
  <Words>270</Words>
  <Application>Microsoft Office PowerPoint</Application>
  <PresentationFormat>‫הצגה על המסך (16:9)</PresentationFormat>
  <Paragraphs>51</Paragraphs>
  <Slides>12</Slides>
  <Notes>10</Notes>
  <HiddenSlides>2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8" baseType="lpstr">
      <vt:lpstr>Arial</vt:lpstr>
      <vt:lpstr>Lato</vt:lpstr>
      <vt:lpstr>Barlow SemiBold</vt:lpstr>
      <vt:lpstr>Barlow ExtraBold</vt:lpstr>
      <vt:lpstr>Bebas Neue</vt:lpstr>
      <vt:lpstr>Rich Communication Services Project Proposal by Slidesgo</vt:lpstr>
      <vt:lpstr>EasyMed  Classification and routing of patients to emergency medical centers </vt:lpstr>
      <vt:lpstr>3.2 Hours</vt:lpstr>
      <vt:lpstr>The Problem</vt:lpstr>
      <vt:lpstr>Step 1</vt:lpstr>
      <vt:lpstr>How does it Work?</vt:lpstr>
      <vt:lpstr>מצגת של PowerPoint‏</vt:lpstr>
      <vt:lpstr>מצגת של PowerPoint‏</vt:lpstr>
      <vt:lpstr>Israeli Ministry of Health</vt:lpstr>
      <vt:lpstr>Costumers</vt:lpstr>
      <vt:lpstr>Challenges</vt:lpstr>
      <vt:lpstr>OUR TEAM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EeayMed Classification and routing of patients to emergency medical centers</dc:title>
  <dc:creator>Shlomit</dc:creator>
  <cp:lastModifiedBy>Shlomit</cp:lastModifiedBy>
  <cp:revision>117</cp:revision>
  <dcterms:modified xsi:type="dcterms:W3CDTF">2022-04-08T07:18:54Z</dcterms:modified>
</cp:coreProperties>
</file>